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4" embedTrueTypeFonts="1" saveSubsetFonts="1">
  <p:sldMasterIdLst>
    <p:sldMasterId id="2147483648" r:id="rId4"/>
  </p:sldMasterIdLst>
  <p:sldIdLst>
    <p:sldId id="269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06:14.369" v="0"/>
      <pc:docMkLst>
        <pc:docMk/>
      </pc:docMkLst>
      <pc:sldChg chg="modSp">
        <pc:chgData name="Brandon Corbett" userId="0d045a46-7809-46eb-af79-323809ff12bc" providerId="ADAL" clId="{8F03EF98-C46F-4D7B-B1E6-A5968B30B159}" dt="2026-03-10T14:06:14.369" v="0"/>
        <pc:sldMkLst>
          <pc:docMk/>
          <pc:sldMk cId="2200095690" sldId="269"/>
        </pc:sldMkLst>
        <pc:spChg chg="mod">
          <ac:chgData name="Brandon Corbett" userId="0d045a46-7809-46eb-af79-323809ff12bc" providerId="ADAL" clId="{8F03EF98-C46F-4D7B-B1E6-A5968B30B159}" dt="2026-03-10T14:06:14.369" v="0"/>
          <ac:spMkLst>
            <pc:docMk/>
            <pc:sldMk cId="2200095690" sldId="269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25009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40152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6466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99481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22786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22983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4684267" y="2157476"/>
            <a:ext cx="52622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Gastrointestinal</a:t>
            </a:r>
            <a:r>
              <a:rPr spc="-215" dirty="0"/>
              <a:t> </a:t>
            </a:r>
            <a:r>
              <a:rPr spc="-80" dirty="0"/>
              <a:t>Tract</a:t>
            </a:r>
            <a:r>
              <a:rPr spc="-105" dirty="0"/>
              <a:t> </a:t>
            </a:r>
            <a:r>
              <a:rPr spc="-20" dirty="0"/>
              <a:t>XXII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582415" y="2678577"/>
            <a:ext cx="7465695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275" dirty="0">
                <a:latin typeface="Lato" panose="020F0502020204030203" pitchFamily="34" charset="0"/>
                <a:cs typeface="Lato" panose="020F0502020204030203" pitchFamily="34" charset="0"/>
              </a:rPr>
              <a:t>#GITractSRC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0" marR="5080" algn="ctr">
              <a:lnSpc>
                <a:spcPct val="115799"/>
              </a:lnSpc>
              <a:spcBef>
                <a:spcPts val="75"/>
              </a:spcBef>
            </a:pP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Sunday,</a:t>
            </a:r>
            <a:r>
              <a:rPr sz="2400" spc="-18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August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30,</a:t>
            </a:r>
            <a:r>
              <a:rPr sz="2400" spc="-114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45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1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September</a:t>
            </a:r>
            <a:r>
              <a:rPr sz="2400" spc="-15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3,</a:t>
            </a:r>
            <a:r>
              <a:rPr sz="2400" spc="-1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Snowbird/Salt</a:t>
            </a:r>
            <a:r>
              <a:rPr sz="24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20" dirty="0">
                <a:latin typeface="Lato" panose="020F0502020204030203" pitchFamily="34" charset="0"/>
                <a:cs typeface="Lato" panose="020F0502020204030203" pitchFamily="34" charset="0"/>
              </a:rPr>
              <a:t>Lake</a:t>
            </a:r>
            <a:r>
              <a:rPr sz="2400" spc="-13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City,</a:t>
            </a:r>
            <a:r>
              <a:rPr sz="2400" spc="-14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Utah,</a:t>
            </a:r>
            <a:r>
              <a:rPr sz="2400" spc="-14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Salt</a:t>
            </a:r>
            <a:r>
              <a:rPr sz="24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20" dirty="0">
                <a:latin typeface="Lato" panose="020F0502020204030203" pitchFamily="34" charset="0"/>
                <a:cs typeface="Lato" panose="020F0502020204030203" pitchFamily="34" charset="0"/>
              </a:rPr>
              <a:t>Lake</a:t>
            </a:r>
            <a:r>
              <a:rPr sz="2400" spc="-13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City,</a:t>
            </a:r>
            <a:r>
              <a:rPr sz="2400" spc="-15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70" dirty="0">
                <a:latin typeface="Lato" panose="020F0502020204030203" pitchFamily="34" charset="0"/>
                <a:cs typeface="Lato" panose="020F0502020204030203" pitchFamily="34" charset="0"/>
              </a:rPr>
              <a:t>UT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210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210" dirty="0">
                <a:latin typeface="Lato" panose="020F0502020204030203" pitchFamily="34" charset="0"/>
                <a:cs typeface="Lato" panose="020F0502020204030203" pitchFamily="34" charset="0"/>
              </a:rPr>
              <a:t>GI-</a:t>
            </a:r>
            <a:r>
              <a:rPr sz="2600" b="1" spc="-20" dirty="0">
                <a:latin typeface="Lato" panose="020F0502020204030203" pitchFamily="34" charset="0"/>
                <a:cs typeface="Lato" panose="020F0502020204030203" pitchFamily="34" charset="0"/>
              </a:rPr>
              <a:t>Tract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095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1BDCA5-17ED-4FAB-A133-BBE8D35DBA4D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E414EA22-36B5-4F9B-9A1D-9FEF2177EE2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906A75-75F8-4331-BA7E-F17E134C8EED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Tahoma</vt:lpstr>
      <vt:lpstr>Lato</vt:lpstr>
      <vt:lpstr>Office Theme</vt:lpstr>
      <vt:lpstr>Gastrointestinal Tract XXII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2025-11-16T22:28:52Z</dcterms:created>
  <dcterms:modified xsi:type="dcterms:W3CDTF">2026-03-10T14:06:15Z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