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15" embedTrueTypeFonts="1" saveSubsetFonts="1">
  <p:sldMasterIdLst>
    <p:sldMasterId id="2147483648" r:id="rId4"/>
  </p:sldMasterIdLst>
  <p:sldIdLst>
    <p:sldId id="270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25T20:07:36.911" v="11" actId="20577"/>
      <pc:docMkLst>
        <pc:docMk/>
      </pc:docMkLst>
      <pc:sldChg chg="modSp mod">
        <pc:chgData name="Brandon Corbett" userId="0d045a46-7809-46eb-af79-323809ff12bc" providerId="ADAL" clId="{8F03EF98-C46F-4D7B-B1E6-A5968B30B159}" dt="2026-03-25T20:07:36.911" v="11" actId="20577"/>
        <pc:sldMkLst>
          <pc:docMk/>
          <pc:sldMk cId="1675958777" sldId="270"/>
        </pc:sldMkLst>
        <pc:spChg chg="mod">
          <ac:chgData name="Brandon Corbett" userId="0d045a46-7809-46eb-af79-323809ff12bc" providerId="ADAL" clId="{8F03EF98-C46F-4D7B-B1E6-A5968B30B159}" dt="2026-03-25T20:07:36.911" v="11" actId="20577"/>
          <ac:spMkLst>
            <pc:docMk/>
            <pc:sldMk cId="1675958777" sldId="270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80215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5789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3/25/2026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50200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3/25/2026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09577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3/25/2026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54198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86344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1520434" y="2104537"/>
            <a:ext cx="11589531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pc="50" dirty="0"/>
              <a:t>Genetic</a:t>
            </a:r>
            <a:r>
              <a:rPr spc="-204" dirty="0"/>
              <a:t> </a:t>
            </a:r>
            <a:r>
              <a:rPr dirty="0"/>
              <a:t>Basis</a:t>
            </a:r>
            <a:r>
              <a:rPr spc="-210" dirty="0"/>
              <a:t> </a:t>
            </a:r>
            <a:r>
              <a:rPr spc="70" dirty="0"/>
              <a:t>of</a:t>
            </a:r>
            <a:r>
              <a:rPr spc="-265" dirty="0"/>
              <a:t> </a:t>
            </a:r>
            <a:r>
              <a:rPr spc="65" dirty="0"/>
              <a:t>Blood</a:t>
            </a:r>
            <a:r>
              <a:rPr spc="-200" dirty="0"/>
              <a:t> </a:t>
            </a:r>
            <a:r>
              <a:rPr dirty="0"/>
              <a:t>Cancers</a:t>
            </a:r>
            <a:r>
              <a:rPr spc="-204" dirty="0"/>
              <a:t> </a:t>
            </a:r>
            <a:r>
              <a:rPr spc="-10" dirty="0"/>
              <a:t>and</a:t>
            </a:r>
            <a:r>
              <a:rPr spc="-185" dirty="0"/>
              <a:t> </a:t>
            </a:r>
            <a:r>
              <a:rPr spc="60" dirty="0"/>
              <a:t>Bone</a:t>
            </a:r>
            <a:r>
              <a:rPr spc="-210" dirty="0"/>
              <a:t> </a:t>
            </a:r>
            <a:r>
              <a:rPr spc="80" dirty="0"/>
              <a:t>Marrow</a:t>
            </a:r>
            <a:r>
              <a:rPr spc="-265" dirty="0"/>
              <a:t> </a:t>
            </a:r>
            <a:r>
              <a:rPr spc="-10" dirty="0"/>
              <a:t>Failure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207511" y="2678577"/>
            <a:ext cx="8215630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45" dirty="0">
                <a:latin typeface="Lato" panose="020F0502020204030203" pitchFamily="34" charset="0"/>
                <a:cs typeface="Lato" panose="020F0502020204030203" pitchFamily="34" charset="0"/>
              </a:rPr>
              <a:t>#BCBMSRC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262255" marR="256540" indent="-1905" algn="ctr">
              <a:lnSpc>
                <a:spcPct val="115799"/>
              </a:lnSpc>
              <a:spcBef>
                <a:spcPts val="7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August</a:t>
            </a:r>
            <a:r>
              <a:rPr sz="2400" spc="-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10,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2026</a:t>
            </a:r>
            <a:r>
              <a:rPr sz="2400" spc="75">
                <a:latin typeface="Lato" panose="020F0502020204030203" pitchFamily="34" charset="0"/>
                <a:cs typeface="Lato" panose="020F0502020204030203" pitchFamily="34" charset="0"/>
              </a:rPr>
              <a:t>–</a:t>
            </a:r>
            <a:r>
              <a:rPr lang="en-US" sz="2400" spc="-50">
                <a:latin typeface="Lato" panose="020F0502020204030203" pitchFamily="34" charset="0"/>
                <a:cs typeface="Lato" panose="020F0502020204030203" pitchFamily="34" charset="0"/>
              </a:rPr>
              <a:t>Wednesday</a:t>
            </a:r>
            <a:r>
              <a:rPr sz="2400" spc="-50">
                <a:latin typeface="Lato" panose="020F0502020204030203" pitchFamily="34" charset="0"/>
                <a:cs typeface="Lato" panose="020F0502020204030203" pitchFamily="34" charset="0"/>
              </a:rPr>
              <a:t>,</a:t>
            </a:r>
            <a:r>
              <a:rPr sz="2400" spc="-18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August</a:t>
            </a:r>
            <a:r>
              <a:rPr sz="2400" spc="-1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</a:t>
            </a:r>
            <a:r>
              <a:rPr lang="en-US" sz="2400" dirty="0">
                <a:latin typeface="Lato" panose="020F0502020204030203" pitchFamily="34" charset="0"/>
                <a:cs typeface="Lato" panose="020F0502020204030203" pitchFamily="34" charset="0"/>
              </a:rPr>
              <a:t>2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,</a:t>
            </a:r>
            <a:r>
              <a:rPr sz="2400" spc="-10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Sheraton</a:t>
            </a:r>
            <a:r>
              <a:rPr sz="2400" spc="-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Hotel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only</a:t>
            </a:r>
            <a:r>
              <a:rPr sz="2400" spc="-16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in</a:t>
            </a:r>
            <a:r>
              <a:rPr sz="2400" spc="-9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20" dirty="0">
                <a:latin typeface="Lato" panose="020F0502020204030203" pitchFamily="34" charset="0"/>
                <a:cs typeface="Lato" panose="020F0502020204030203" pitchFamily="34" charset="0"/>
              </a:rPr>
              <a:t>Niagara</a:t>
            </a:r>
            <a:r>
              <a:rPr sz="2400" spc="-10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5" dirty="0">
                <a:latin typeface="Lato" panose="020F0502020204030203" pitchFamily="34" charset="0"/>
                <a:cs typeface="Lato" panose="020F0502020204030203" pitchFamily="34" charset="0"/>
              </a:rPr>
              <a:t>Falls,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NY,</a:t>
            </a:r>
            <a:r>
              <a:rPr sz="2400" spc="-10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Niagara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60" dirty="0">
                <a:latin typeface="Lato" panose="020F0502020204030203" pitchFamily="34" charset="0"/>
                <a:cs typeface="Lato" panose="020F0502020204030203" pitchFamily="34" charset="0"/>
              </a:rPr>
              <a:t>Falls,</a:t>
            </a:r>
            <a:r>
              <a:rPr sz="2400" spc="-10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40" dirty="0">
                <a:latin typeface="Lato" panose="020F0502020204030203" pitchFamily="34" charset="0"/>
                <a:cs typeface="Lato" panose="020F0502020204030203" pitchFamily="34" charset="0"/>
              </a:rPr>
              <a:t>NY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 dirty="0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70" dirty="0">
                <a:latin typeface="Lato" panose="020F0502020204030203" pitchFamily="34" charset="0"/>
                <a:cs typeface="Lato" panose="020F0502020204030203" pitchFamily="34" charset="0"/>
              </a:rPr>
              <a:t>/Genetic-</a:t>
            </a:r>
            <a:r>
              <a:rPr sz="2600" b="1" spc="-185" dirty="0">
                <a:latin typeface="Lato" panose="020F0502020204030203" pitchFamily="34" charset="0"/>
                <a:cs typeface="Lato" panose="020F0502020204030203" pitchFamily="34" charset="0"/>
              </a:rPr>
              <a:t>Basis-</a:t>
            </a:r>
            <a:r>
              <a:rPr sz="2600" b="1" spc="-145" dirty="0">
                <a:latin typeface="Lato" panose="020F0502020204030203" pitchFamily="34" charset="0"/>
                <a:cs typeface="Lato" panose="020F0502020204030203" pitchFamily="34" charset="0"/>
              </a:rPr>
              <a:t>Blood-</a:t>
            </a:r>
            <a:r>
              <a:rPr sz="2600" b="1" spc="-175" dirty="0">
                <a:latin typeface="Lato" panose="020F0502020204030203" pitchFamily="34" charset="0"/>
                <a:cs typeface="Lato" panose="020F0502020204030203" pitchFamily="34" charset="0"/>
              </a:rPr>
              <a:t>Cancers-</a:t>
            </a:r>
            <a:r>
              <a:rPr sz="2600" b="1" spc="-160" dirty="0">
                <a:latin typeface="Lato" panose="020F0502020204030203" pitchFamily="34" charset="0"/>
                <a:cs typeface="Lato" panose="020F0502020204030203" pitchFamily="34" charset="0"/>
              </a:rPr>
              <a:t>Bone-</a:t>
            </a:r>
            <a:r>
              <a:rPr sz="2600" b="1" spc="-50" dirty="0">
                <a:latin typeface="Lato" panose="020F0502020204030203" pitchFamily="34" charset="0"/>
                <a:cs typeface="Lato" panose="020F0502020204030203" pitchFamily="34" charset="0"/>
              </a:rPr>
              <a:t>Marrow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958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C8E1E70-681E-40F4-B88D-C588D6932F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e5d8f4-8940-426e-8eb0-5ae068ad4266"/>
    <ds:schemaRef ds:uri="19481585-9af8-4d00-b2bf-e09dcefbd69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8E8242B-CC30-4DD2-819F-82782328EF0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8EBC6DA-E430-4F3B-806E-85D4EE6D2BD1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49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Tahoma</vt:lpstr>
      <vt:lpstr>Lato</vt:lpstr>
      <vt:lpstr>Office Theme</vt:lpstr>
      <vt:lpstr>Genetic Basis of Blood Cancers and Bone Marrow Failure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2</cp:revision>
  <dcterms:created xsi:type="dcterms:W3CDTF">2025-11-16T22:28:52Z</dcterms:created>
  <dcterms:modified xsi:type="dcterms:W3CDTF">2026-03-25T20:23:24Z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