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6" embedTrueTypeFonts="1" saveSubsetFonts="1">
  <p:sldMasterIdLst>
    <p:sldMasterId id="2147483648" r:id="rId4"/>
  </p:sldMasterIdLst>
  <p:sldIdLst>
    <p:sldId id="271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07:38.188" v="0"/>
      <pc:docMkLst>
        <pc:docMk/>
      </pc:docMkLst>
      <pc:sldChg chg="modSp">
        <pc:chgData name="Brandon Corbett" userId="0d045a46-7809-46eb-af79-323809ff12bc" providerId="ADAL" clId="{8F03EF98-C46F-4D7B-B1E6-A5968B30B159}" dt="2026-03-10T14:07:38.188" v="0"/>
        <pc:sldMkLst>
          <pc:docMk/>
          <pc:sldMk cId="118861700" sldId="271"/>
        </pc:sldMkLst>
        <pc:spChg chg="mod">
          <ac:chgData name="Brandon Corbett" userId="0d045a46-7809-46eb-af79-323809ff12bc" providerId="ADAL" clId="{8F03EF98-C46F-4D7B-B1E6-A5968B30B159}" dt="2026-03-10T14:07:38.188" v="0"/>
          <ac:spMkLst>
            <pc:docMk/>
            <pc:sldMk cId="118861700" sldId="271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85548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55459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40766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44372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139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8696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931923" y="2157476"/>
            <a:ext cx="107664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50" dirty="0"/>
              <a:t>Genetic</a:t>
            </a:r>
            <a:r>
              <a:rPr spc="-180" dirty="0"/>
              <a:t> </a:t>
            </a:r>
            <a:r>
              <a:rPr dirty="0"/>
              <a:t>Recombination</a:t>
            </a:r>
            <a:r>
              <a:rPr spc="-180" dirty="0"/>
              <a:t> </a:t>
            </a:r>
            <a:r>
              <a:rPr spc="-20" dirty="0"/>
              <a:t>and</a:t>
            </a:r>
            <a:r>
              <a:rPr spc="-160" dirty="0"/>
              <a:t> </a:t>
            </a:r>
            <a:r>
              <a:rPr dirty="0"/>
              <a:t>Genome</a:t>
            </a:r>
            <a:r>
              <a:rPr spc="-180" dirty="0"/>
              <a:t> </a:t>
            </a:r>
            <a:r>
              <a:rPr spc="-10" dirty="0"/>
              <a:t>Rearrangements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26384" y="2678577"/>
            <a:ext cx="7974965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1190"/>
              </a:spcBef>
            </a:pPr>
            <a:r>
              <a:rPr sz="2800" b="1" spc="-145" dirty="0">
                <a:latin typeface="Lato" panose="020F0502020204030203" pitchFamily="34" charset="0"/>
                <a:cs typeface="Lato" panose="020F0502020204030203" pitchFamily="34" charset="0"/>
              </a:rPr>
              <a:t>#GenRecSRC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530"/>
              </a:spcBef>
            </a:pP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Sunday,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12,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Friday,</a:t>
            </a:r>
            <a:r>
              <a:rPr sz="2400" spc="-2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July</a:t>
            </a:r>
            <a:r>
              <a:rPr sz="2400" spc="-1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17,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45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Omni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Scottsdale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Resort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80" dirty="0">
                <a:latin typeface="Lato" panose="020F0502020204030203" pitchFamily="34" charset="0"/>
                <a:cs typeface="Lato" panose="020F0502020204030203" pitchFamily="34" charset="0"/>
              </a:rPr>
              <a:t>&amp;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45" dirty="0">
                <a:latin typeface="Lato" panose="020F0502020204030203" pitchFamily="34" charset="0"/>
                <a:cs typeface="Lato" panose="020F0502020204030203" pitchFamily="34" charset="0"/>
              </a:rPr>
              <a:t>Spa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at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Montelucia,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35" dirty="0">
                <a:latin typeface="Lato" panose="020F0502020204030203" pitchFamily="34" charset="0"/>
                <a:cs typeface="Lato" panose="020F0502020204030203" pitchFamily="34" charset="0"/>
              </a:rPr>
              <a:t>Scottsdale,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05" dirty="0">
                <a:latin typeface="Lato" panose="020F0502020204030203" pitchFamily="34" charset="0"/>
                <a:cs typeface="Lato" panose="020F0502020204030203" pitchFamily="34" charset="0"/>
              </a:rPr>
              <a:t>AZ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3175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7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70" dirty="0">
                <a:latin typeface="Lato" panose="020F0502020204030203" pitchFamily="34" charset="0"/>
                <a:cs typeface="Lato" panose="020F0502020204030203" pitchFamily="34" charset="0"/>
              </a:rPr>
              <a:t>Genetic-</a:t>
            </a:r>
            <a:r>
              <a:rPr sz="2600" b="1" spc="-100" dirty="0">
                <a:latin typeface="Lato" panose="020F0502020204030203" pitchFamily="34" charset="0"/>
                <a:cs typeface="Lato" panose="020F0502020204030203" pitchFamily="34" charset="0"/>
              </a:rPr>
              <a:t>Recombination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61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CF223C7-9AAF-4720-A74A-BE2BC49E344A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AC9C9B87-A5F4-412A-AA1C-951F8431ED5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5C1EF3-2EA7-4D62-9B9A-C9520C91AE4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Genetic Recombination and Genome Rearrangements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2025-11-16T22:28:53Z</dcterms:created>
  <dcterms:modified xsi:type="dcterms:W3CDTF">2026-03-10T14:07:40Z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