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7" embedTrueTypeFonts="1" saveSubsetFonts="1">
  <p:sldMasterIdLst>
    <p:sldMasterId id="2147483648" r:id="rId4"/>
  </p:sldMasterIdLst>
  <p:sldIdLst>
    <p:sldId id="272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7:45.954" v="0"/>
      <pc:docMkLst>
        <pc:docMk/>
      </pc:docMkLst>
      <pc:sldChg chg="modSp">
        <pc:chgData name="Brandon Corbett" userId="0d045a46-7809-46eb-af79-323809ff12bc" providerId="ADAL" clId="{8F03EF98-C46F-4D7B-B1E6-A5968B30B159}" dt="2026-03-10T14:07:45.954" v="0"/>
        <pc:sldMkLst>
          <pc:docMk/>
          <pc:sldMk cId="1627816474" sldId="272"/>
        </pc:sldMkLst>
        <pc:spChg chg="mod">
          <ac:chgData name="Brandon Corbett" userId="0d045a46-7809-46eb-af79-323809ff12bc" providerId="ADAL" clId="{8F03EF98-C46F-4D7B-B1E6-A5968B30B159}" dt="2026-03-10T14:07:45.954" v="0"/>
          <ac:spMkLst>
            <pc:docMk/>
            <pc:sldMk cId="1627816474" sldId="272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8080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048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7424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7295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213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382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471420" y="2157476"/>
            <a:ext cx="9687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Genome</a:t>
            </a:r>
            <a:r>
              <a:rPr spc="-165" dirty="0"/>
              <a:t> </a:t>
            </a:r>
            <a:r>
              <a:rPr spc="-55" dirty="0"/>
              <a:t>Engineering:</a:t>
            </a:r>
            <a:r>
              <a:rPr spc="-145" dirty="0"/>
              <a:t> </a:t>
            </a:r>
            <a:r>
              <a:rPr spc="-40" dirty="0"/>
              <a:t>Research</a:t>
            </a:r>
            <a:r>
              <a:rPr spc="-160" dirty="0"/>
              <a:t> </a:t>
            </a:r>
            <a:r>
              <a:rPr spc="-40" dirty="0"/>
              <a:t>and</a:t>
            </a:r>
            <a:r>
              <a:rPr spc="-285" dirty="0"/>
              <a:t> </a:t>
            </a:r>
            <a:r>
              <a:rPr spc="-10" dirty="0"/>
              <a:t>Applications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95647" y="2678577"/>
            <a:ext cx="603631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75" dirty="0">
                <a:latin typeface="Lato" panose="020F0502020204030203" pitchFamily="34" charset="0"/>
                <a:cs typeface="Lato" panose="020F0502020204030203" pitchFamily="34" charset="0"/>
              </a:rPr>
              <a:t>#GENESRC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6,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9,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Sheraton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Porto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&amp;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Spa,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Porto,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Portugal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20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200" dirty="0">
                <a:latin typeface="Lato" panose="020F0502020204030203" pitchFamily="34" charset="0"/>
                <a:cs typeface="Lato" panose="020F0502020204030203" pitchFamily="34" charset="0"/>
              </a:rPr>
              <a:t>genome-</a:t>
            </a:r>
            <a:r>
              <a:rPr sz="2600" b="1" spc="-90" dirty="0">
                <a:latin typeface="Lato" panose="020F0502020204030203" pitchFamily="34" charset="0"/>
                <a:cs typeface="Lato" panose="020F0502020204030203" pitchFamily="34" charset="0"/>
              </a:rPr>
              <a:t>engineering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816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8CE9AE8-240D-4B21-9FFD-64A684546A3F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6CAB0C97-4868-408D-B634-B5D11E81D0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636A220-C705-4156-985C-54CEFC8F79C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Genome Engineering: Research and Applications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2025-11-16T22:28:53Z</dcterms:created>
  <dcterms:modified xsi:type="dcterms:W3CDTF">2026-03-10T14:07:47Z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