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8" embedTrueTypeFonts="1" saveSubsetFonts="1">
  <p:sldMasterIdLst>
    <p:sldMasterId id="2147483648" r:id="rId4"/>
  </p:sldMasterIdLst>
  <p:sldIdLst>
    <p:sldId id="273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7:55.178" v="0"/>
      <pc:docMkLst>
        <pc:docMk/>
      </pc:docMkLst>
      <pc:sldChg chg="modSp">
        <pc:chgData name="Brandon Corbett" userId="0d045a46-7809-46eb-af79-323809ff12bc" providerId="ADAL" clId="{8F03EF98-C46F-4D7B-B1E6-A5968B30B159}" dt="2026-03-10T14:07:55.178" v="0"/>
        <pc:sldMkLst>
          <pc:docMk/>
          <pc:sldMk cId="1142069654" sldId="273"/>
        </pc:sldMkLst>
        <pc:spChg chg="mod">
          <ac:chgData name="Brandon Corbett" userId="0d045a46-7809-46eb-af79-323809ff12bc" providerId="ADAL" clId="{8F03EF98-C46F-4D7B-B1E6-A5968B30B159}" dt="2026-03-10T14:07:55.178" v="0"/>
          <ac:spMkLst>
            <pc:docMk/>
            <pc:sldMk cId="1142069654" sldId="27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098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74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5736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68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83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495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366008" y="2157476"/>
            <a:ext cx="78981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85" dirty="0"/>
              <a:t>Hippo</a:t>
            </a:r>
            <a:r>
              <a:rPr spc="-150" dirty="0"/>
              <a:t> </a:t>
            </a:r>
            <a:r>
              <a:rPr dirty="0"/>
              <a:t>Pathway</a:t>
            </a:r>
            <a:r>
              <a:rPr spc="-245" dirty="0"/>
              <a:t> </a:t>
            </a:r>
            <a:r>
              <a:rPr dirty="0"/>
              <a:t>in</a:t>
            </a:r>
            <a:r>
              <a:rPr spc="-150" dirty="0"/>
              <a:t> </a:t>
            </a:r>
            <a:r>
              <a:rPr dirty="0"/>
              <a:t>Biology</a:t>
            </a:r>
            <a:r>
              <a:rPr spc="-245" dirty="0"/>
              <a:t> </a:t>
            </a:r>
            <a:r>
              <a:rPr spc="-10" dirty="0"/>
              <a:t>and</a:t>
            </a:r>
            <a:r>
              <a:rPr spc="-145" dirty="0"/>
              <a:t> </a:t>
            </a:r>
            <a:r>
              <a:rPr spc="-10" dirty="0"/>
              <a:t>Diseases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65652" y="2678577"/>
            <a:ext cx="749935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10" dirty="0">
                <a:latin typeface="Lato" panose="020F0502020204030203" pitchFamily="34" charset="0"/>
                <a:cs typeface="Lato" panose="020F0502020204030203" pitchFamily="34" charset="0"/>
              </a:rPr>
              <a:t>#HippoSRC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Tuesday,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September</a:t>
            </a:r>
            <a:r>
              <a:rPr sz="2400" spc="-1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1,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Friday,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September</a:t>
            </a:r>
            <a:r>
              <a:rPr sz="2400" spc="-1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4,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Fort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Garry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Winnipeg,</a:t>
            </a:r>
            <a:r>
              <a:rPr sz="2400" spc="-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Canada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6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60" dirty="0">
                <a:latin typeface="Lato" panose="020F0502020204030203" pitchFamily="34" charset="0"/>
                <a:cs typeface="Lato" panose="020F0502020204030203" pitchFamily="34" charset="0"/>
              </a:rPr>
              <a:t>Hippo-</a:t>
            </a:r>
            <a:r>
              <a:rPr sz="2600" b="1" spc="-75" dirty="0">
                <a:latin typeface="Lato" panose="020F0502020204030203" pitchFamily="34" charset="0"/>
                <a:cs typeface="Lato" panose="020F0502020204030203" pitchFamily="34" charset="0"/>
              </a:rPr>
              <a:t>Pathways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069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3AD518-45C4-4CBD-9D26-9BB06788D6BF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243023F5-DB49-4CDF-A727-96B3D92653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75296F-12C8-4E31-97AA-BAE45694C45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Hippo Pathway in Biology and Diseases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2025-11-16T22:28:53Z</dcterms:created>
  <dcterms:modified xsi:type="dcterms:W3CDTF">2026-03-10T14:07:57Z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