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19" embedTrueTypeFonts="1" saveSubsetFonts="1">
  <p:sldMasterIdLst>
    <p:sldMasterId id="2147483648" r:id="rId4"/>
  </p:sldMasterIdLst>
  <p:sldIdLst>
    <p:sldId id="274" r:id="rId5"/>
  </p:sldIdLst>
  <p:sldSz cx="14630400" cy="8229600"/>
  <p:notesSz cx="6858000" cy="9144000"/>
  <p:embeddedFontLst>
    <p:embeddedFont>
      <p:font typeface="Lato" panose="020F0502020204030203" pitchFamily="34" charset="0"/>
      <p:regular r:id="rId6"/>
      <p:bold r:id="rId7"/>
    </p:embeddedFont>
    <p:embeddedFont>
      <p:font typeface="Tahoma" panose="020B0604030504040204" pitchFamily="34" charset="0"/>
      <p:regular r:id="rId8"/>
      <p:bold r:id="rId9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5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ndon Corbett" userId="0d045a46-7809-46eb-af79-323809ff12bc" providerId="ADAL" clId="{8F03EF98-C46F-4D7B-B1E6-A5968B30B159}"/>
    <pc:docChg chg="modSld">
      <pc:chgData name="Brandon Corbett" userId="0d045a46-7809-46eb-af79-323809ff12bc" providerId="ADAL" clId="{8F03EF98-C46F-4D7B-B1E6-A5968B30B159}" dt="2026-03-10T14:08:04.298" v="0"/>
      <pc:docMkLst>
        <pc:docMk/>
      </pc:docMkLst>
      <pc:sldChg chg="modSp">
        <pc:chgData name="Brandon Corbett" userId="0d045a46-7809-46eb-af79-323809ff12bc" providerId="ADAL" clId="{8F03EF98-C46F-4D7B-B1E6-A5968B30B159}" dt="2026-03-10T14:08:04.298" v="0"/>
        <pc:sldMkLst>
          <pc:docMk/>
          <pc:sldMk cId="2408579845" sldId="274"/>
        </pc:sldMkLst>
        <pc:spChg chg="mod">
          <ac:chgData name="Brandon Corbett" userId="0d045a46-7809-46eb-af79-323809ff12bc" providerId="ADAL" clId="{8F03EF98-C46F-4D7B-B1E6-A5968B30B159}" dt="2026-03-10T14:08:04.298" v="0"/>
          <ac:spMkLst>
            <pc:docMk/>
            <pc:sldMk cId="2408579845" sldId="274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97280" y="2551176"/>
            <a:ext cx="1243584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94560" y="4608576"/>
            <a:ext cx="1024128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98904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780070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31520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534656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03431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72561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69369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04263" y="2157476"/>
            <a:ext cx="11423650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Tahoma"/>
                <a:cs typeface="Tahoma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07867" y="2678577"/>
            <a:ext cx="8614410" cy="2470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974336" y="7653528"/>
            <a:ext cx="468172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31520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533888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40883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Lato" panose="020F0502020204030203" pitchFamily="34" charset="0"/>
          <a:ea typeface="+mj-ea"/>
          <a:cs typeface="Lato" panose="020F0502020204030203" pitchFamily="34" charset="0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3332066" y="2111755"/>
            <a:ext cx="7966268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pc="-40" dirty="0"/>
              <a:t>Immunoreceptors</a:t>
            </a:r>
            <a:r>
              <a:rPr spc="-170" dirty="0"/>
              <a:t> </a:t>
            </a:r>
            <a:r>
              <a:rPr lang="en-US" spc="120" dirty="0"/>
              <a:t>and</a:t>
            </a:r>
            <a:r>
              <a:rPr spc="-165" dirty="0"/>
              <a:t> </a:t>
            </a:r>
            <a:r>
              <a:rPr spc="-10" dirty="0"/>
              <a:t>Immunotherapy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957320" y="2678577"/>
            <a:ext cx="6714490" cy="2470785"/>
          </a:xfrm>
          <a:prstGeom prst="rect">
            <a:avLst/>
          </a:prstGeom>
        </p:spPr>
        <p:txBody>
          <a:bodyPr vert="horz" wrap="square" lIns="0" tIns="130810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1030"/>
              </a:spcBef>
            </a:pPr>
            <a:r>
              <a:rPr sz="2200" spc="-45" dirty="0">
                <a:latin typeface="Lato" panose="020F0502020204030203" pitchFamily="34" charset="0"/>
                <a:cs typeface="Lato" panose="020F0502020204030203" pitchFamily="34" charset="0"/>
              </a:rPr>
              <a:t>Save</a:t>
            </a:r>
            <a:r>
              <a:rPr sz="22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dirty="0">
                <a:latin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sz="2200" spc="-13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spc="-10" dirty="0">
                <a:latin typeface="Lato" panose="020F0502020204030203" pitchFamily="34" charset="0"/>
                <a:cs typeface="Lato" panose="020F0502020204030203" pitchFamily="34" charset="0"/>
              </a:rPr>
              <a:t>Date!</a:t>
            </a:r>
            <a:endParaRPr sz="22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1190"/>
              </a:spcBef>
            </a:pPr>
            <a:r>
              <a:rPr sz="2800" b="1" spc="-325" dirty="0">
                <a:latin typeface="Lato" panose="020F0502020204030203" pitchFamily="34" charset="0"/>
                <a:cs typeface="Lato" panose="020F0502020204030203" pitchFamily="34" charset="0"/>
              </a:rPr>
              <a:t>#ImmunoSRC</a:t>
            </a:r>
            <a:endParaRPr sz="28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70" algn="ctr">
              <a:lnSpc>
                <a:spcPct val="100000"/>
              </a:lnSpc>
              <a:spcBef>
                <a:spcPts val="530"/>
              </a:spcBef>
            </a:pPr>
            <a:r>
              <a:rPr sz="2400" spc="-65" dirty="0">
                <a:latin typeface="Lato" panose="020F0502020204030203" pitchFamily="34" charset="0"/>
                <a:cs typeface="Lato" panose="020F0502020204030203" pitchFamily="34" charset="0"/>
              </a:rPr>
              <a:t>Sunday,</a:t>
            </a:r>
            <a:r>
              <a:rPr sz="2400" spc="-2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July</a:t>
            </a:r>
            <a:r>
              <a:rPr sz="2400" spc="-1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12,</a:t>
            </a:r>
            <a:r>
              <a:rPr sz="2400" spc="-12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80" dirty="0">
                <a:latin typeface="Lato" panose="020F0502020204030203" pitchFamily="34" charset="0"/>
                <a:cs typeface="Lato" panose="020F0502020204030203" pitchFamily="34" charset="0"/>
              </a:rPr>
              <a:t>2026–</a:t>
            </a:r>
            <a:r>
              <a:rPr sz="2400" spc="-30" dirty="0">
                <a:latin typeface="Lato" panose="020F0502020204030203" pitchFamily="34" charset="0"/>
                <a:cs typeface="Lato" panose="020F0502020204030203" pitchFamily="34" charset="0"/>
              </a:rPr>
              <a:t>Wednesday,</a:t>
            </a:r>
            <a:r>
              <a:rPr sz="2400" spc="-2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July</a:t>
            </a:r>
            <a:r>
              <a:rPr sz="2400" spc="-1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15,</a:t>
            </a:r>
            <a:r>
              <a:rPr sz="2400" spc="-11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55" dirty="0">
                <a:latin typeface="Lato" panose="020F0502020204030203" pitchFamily="34" charset="0"/>
                <a:cs typeface="Lato" panose="020F0502020204030203" pitchFamily="34" charset="0"/>
              </a:rPr>
              <a:t>2026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455"/>
              </a:spcBef>
            </a:pP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Niagara</a:t>
            </a:r>
            <a:r>
              <a:rPr sz="2400" spc="-10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30" dirty="0">
                <a:latin typeface="Lato" panose="020F0502020204030203" pitchFamily="34" charset="0"/>
                <a:cs typeface="Lato" panose="020F0502020204030203" pitchFamily="34" charset="0"/>
              </a:rPr>
              <a:t>Falls</a:t>
            </a:r>
            <a:r>
              <a:rPr sz="2400" spc="-9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Convention</a:t>
            </a:r>
            <a:r>
              <a:rPr sz="2400" spc="-9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20" dirty="0">
                <a:latin typeface="Lato" panose="020F0502020204030203" pitchFamily="34" charset="0"/>
                <a:cs typeface="Lato" panose="020F0502020204030203" pitchFamily="34" charset="0"/>
              </a:rPr>
              <a:t>Center,</a:t>
            </a:r>
            <a:r>
              <a:rPr sz="2400" spc="-1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Niagara</a:t>
            </a:r>
            <a:r>
              <a:rPr sz="2400" spc="-10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Falls,</a:t>
            </a:r>
            <a:r>
              <a:rPr sz="2400" spc="-1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135" dirty="0">
                <a:latin typeface="Lato" panose="020F0502020204030203" pitchFamily="34" charset="0"/>
                <a:cs typeface="Lato" panose="020F0502020204030203" pitchFamily="34" charset="0"/>
              </a:rPr>
              <a:t>NY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905" algn="ctr">
              <a:lnSpc>
                <a:spcPct val="100000"/>
              </a:lnSpc>
              <a:spcBef>
                <a:spcPts val="1265"/>
              </a:spcBef>
            </a:pPr>
            <a:r>
              <a:rPr lang="en-US" sz="2600" b="1" spc="-185">
                <a:latin typeface="Lato" panose="020F0502020204030203" pitchFamily="34" charset="0"/>
                <a:cs typeface="Lato" panose="020F0502020204030203" pitchFamily="34" charset="0"/>
              </a:rPr>
              <a:t>events.FASEB.org</a:t>
            </a:r>
            <a:r>
              <a:rPr sz="2600" b="1" spc="-140">
                <a:latin typeface="Lato" panose="020F0502020204030203" pitchFamily="34" charset="0"/>
                <a:cs typeface="Lato" panose="020F0502020204030203" pitchFamily="34" charset="0"/>
              </a:rPr>
              <a:t>/</a:t>
            </a:r>
            <a:r>
              <a:rPr sz="2600" b="1" spc="-140" dirty="0">
                <a:latin typeface="Lato" panose="020F0502020204030203" pitchFamily="34" charset="0"/>
                <a:cs typeface="Lato" panose="020F0502020204030203" pitchFamily="34" charset="0"/>
              </a:rPr>
              <a:t>immunoreceptors</a:t>
            </a:r>
            <a:endParaRPr sz="2600" dirty="0"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85798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to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481585-9af8-4d00-b2bf-e09dcefbd695" xsi:nil="true"/>
    <lcf76f155ced4ddcb4097134ff3c332f xmlns="aae5d8f4-8940-426e-8eb0-5ae068ad426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41548692D37149AB2D54A8A18CAADD" ma:contentTypeVersion="18" ma:contentTypeDescription="Create a new document." ma:contentTypeScope="" ma:versionID="296edddbc38852835113fc59bdef1590">
  <xsd:schema xmlns:xsd="http://www.w3.org/2001/XMLSchema" xmlns:xs="http://www.w3.org/2001/XMLSchema" xmlns:p="http://schemas.microsoft.com/office/2006/metadata/properties" xmlns:ns2="aae5d8f4-8940-426e-8eb0-5ae068ad4266" xmlns:ns3="19481585-9af8-4d00-b2bf-e09dcefbd695" targetNamespace="http://schemas.microsoft.com/office/2006/metadata/properties" ma:root="true" ma:fieldsID="5a87a8a0b838c8e7266332f131ab36f2" ns2:_="" ns3:_="">
    <xsd:import namespace="aae5d8f4-8940-426e-8eb0-5ae068ad4266"/>
    <xsd:import namespace="19481585-9af8-4d00-b2bf-e09dcefbd6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e5d8f4-8940-426e-8eb0-5ae068ad42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1d3d7a5-63eb-4721-90e8-d8feae5594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481585-9af8-4d00-b2bf-e09dcefbd69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9500302-657d-4e07-8d90-29dc954f1aee}" ma:internalName="TaxCatchAll" ma:showField="CatchAllData" ma:web="19481585-9af8-4d00-b2bf-e09dcefbd6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B317F18-33A4-4FB0-9A68-E64F548CE49B}">
  <ds:schemaRefs>
    <ds:schemaRef ds:uri="http://schemas.microsoft.com/office/2006/metadata/properties"/>
    <ds:schemaRef ds:uri="http://schemas.microsoft.com/office/infopath/2007/PartnerControls"/>
    <ds:schemaRef ds:uri="19481585-9af8-4d00-b2bf-e09dcefbd695"/>
    <ds:schemaRef ds:uri="aae5d8f4-8940-426e-8eb0-5ae068ad4266"/>
  </ds:schemaRefs>
</ds:datastoreItem>
</file>

<file path=customXml/itemProps2.xml><?xml version="1.0" encoding="utf-8"?>
<ds:datastoreItem xmlns:ds="http://schemas.openxmlformats.org/officeDocument/2006/customXml" ds:itemID="{2B30E00C-27B9-430A-91C3-2294ECC8D63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0333428-87F8-4A34-BAF8-9F8C25617074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Lato</vt:lpstr>
      <vt:lpstr>Tahoma</vt:lpstr>
      <vt:lpstr>Office Theme</vt:lpstr>
      <vt:lpstr>Immunoreceptors and Immunotherapy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Brandon Corbett</dc:creator>
  <cp:lastModifiedBy>Brandon Corbett</cp:lastModifiedBy>
  <cp:revision>2</cp:revision>
  <dcterms:created xsi:type="dcterms:W3CDTF">2025-11-16T22:28:53Z</dcterms:created>
  <dcterms:modified xsi:type="dcterms:W3CDTF">2026-03-10T14:08:05Z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0x0101005341548692D37149AB2D54A8A18CAADD</vt:lpwstr>
  </property>
  <property fmtid="{D5CDD505-2E9C-101B-9397-08002B2CF9AE}" pid="3" name="MediaServiceImageTags">
    <vt:lpwstr/>
  </property>
</Properties>
</file>