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0" embedTrueTypeFonts="1" saveSubsetFonts="1">
  <p:sldMasterIdLst>
    <p:sldMasterId id="2147483648" r:id="rId4"/>
  </p:sldMasterIdLst>
  <p:sldIdLst>
    <p:sldId id="275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modSld">
      <pc:chgData name="Brandon Corbett" userId="0d045a46-7809-46eb-af79-323809ff12bc" providerId="ADAL" clId="{8F03EF98-C46F-4D7B-B1E6-A5968B30B159}" dt="2026-03-10T14:08:10.994" v="0"/>
      <pc:docMkLst>
        <pc:docMk/>
      </pc:docMkLst>
      <pc:sldChg chg="modSp">
        <pc:chgData name="Brandon Corbett" userId="0d045a46-7809-46eb-af79-323809ff12bc" providerId="ADAL" clId="{8F03EF98-C46F-4D7B-B1E6-A5968B30B159}" dt="2026-03-10T14:08:10.994" v="0"/>
        <pc:sldMkLst>
          <pc:docMk/>
          <pc:sldMk cId="1030509328" sldId="275"/>
        </pc:sldMkLst>
        <pc:spChg chg="mod">
          <ac:chgData name="Brandon Corbett" userId="0d045a46-7809-46eb-af79-323809ff12bc" providerId="ADAL" clId="{8F03EF98-C46F-4D7B-B1E6-A5968B30B159}" dt="2026-03-10T14:08:10.994" v="0"/>
          <ac:spMkLst>
            <pc:docMk/>
            <pc:sldMk cId="1030509328" sldId="275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07531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86908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50360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42722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27010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40942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3416300" y="2157476"/>
            <a:ext cx="77990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pc="-30" dirty="0"/>
              <a:t>International</a:t>
            </a:r>
            <a:r>
              <a:rPr spc="-114" dirty="0"/>
              <a:t> </a:t>
            </a:r>
            <a:r>
              <a:rPr dirty="0"/>
              <a:t>Retinoids</a:t>
            </a:r>
            <a:r>
              <a:rPr spc="-110" dirty="0"/>
              <a:t> </a:t>
            </a:r>
            <a:r>
              <a:rPr dirty="0"/>
              <a:t>Conference</a:t>
            </a:r>
            <a:r>
              <a:rPr spc="-265" dirty="0"/>
              <a:t> </a:t>
            </a:r>
            <a:r>
              <a:rPr spc="-70" dirty="0"/>
              <a:t>VIII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870452" y="2678577"/>
            <a:ext cx="6886575" cy="2470785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905" algn="ctr">
              <a:lnSpc>
                <a:spcPct val="100000"/>
              </a:lnSpc>
              <a:spcBef>
                <a:spcPts val="1190"/>
              </a:spcBef>
            </a:pPr>
            <a:r>
              <a:rPr sz="2800" b="1" spc="-290" dirty="0">
                <a:latin typeface="Lato" panose="020F0502020204030203" pitchFamily="34" charset="0"/>
                <a:cs typeface="Lato" panose="020F0502020204030203" pitchFamily="34" charset="0"/>
              </a:rPr>
              <a:t>#IntlRetSRC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530"/>
              </a:spcBef>
            </a:pP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Monday,</a:t>
            </a:r>
            <a:r>
              <a:rPr sz="2400" spc="-1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August</a:t>
            </a:r>
            <a:r>
              <a:rPr sz="2400" spc="-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3,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75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50" dirty="0">
                <a:latin typeface="Lato" panose="020F0502020204030203" pitchFamily="34" charset="0"/>
                <a:cs typeface="Lato" panose="020F0502020204030203" pitchFamily="34" charset="0"/>
              </a:rPr>
              <a:t>Thursday,</a:t>
            </a:r>
            <a:r>
              <a:rPr sz="2400" spc="-1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August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6,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" algn="ctr">
              <a:lnSpc>
                <a:spcPct val="100000"/>
              </a:lnSpc>
              <a:spcBef>
                <a:spcPts val="455"/>
              </a:spcBef>
            </a:pP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Niagara</a:t>
            </a:r>
            <a:r>
              <a:rPr sz="2400" spc="-10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30" dirty="0">
                <a:latin typeface="Lato" panose="020F0502020204030203" pitchFamily="34" charset="0"/>
                <a:cs typeface="Lato" panose="020F0502020204030203" pitchFamily="34" charset="0"/>
              </a:rPr>
              <a:t>Falls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Convention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20" dirty="0">
                <a:latin typeface="Lato" panose="020F0502020204030203" pitchFamily="34" charset="0"/>
                <a:cs typeface="Lato" panose="020F0502020204030203" pitchFamily="34" charset="0"/>
              </a:rPr>
              <a:t>Center,</a:t>
            </a:r>
            <a:r>
              <a:rPr sz="2400" spc="-1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Niagara</a:t>
            </a:r>
            <a:r>
              <a:rPr sz="2400" spc="-10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Falls,</a:t>
            </a:r>
            <a:r>
              <a:rPr sz="2400" spc="-1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135" dirty="0">
                <a:latin typeface="Lato" panose="020F0502020204030203" pitchFamily="34" charset="0"/>
                <a:cs typeface="Lato" panose="020F0502020204030203" pitchFamily="34" charset="0"/>
              </a:rPr>
              <a:t>NY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3175"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85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120">
                <a:latin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sz="2600" b="1" spc="-120" dirty="0">
                <a:latin typeface="Lato" panose="020F0502020204030203" pitchFamily="34" charset="0"/>
                <a:cs typeface="Lato" panose="020F0502020204030203" pitchFamily="34" charset="0"/>
              </a:rPr>
              <a:t>Retinoids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5093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D38BE06-1FE6-4571-8350-771C33360346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C0E51BF1-53DC-4C99-AC29-B7D2B9975E3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1A43823-D647-4422-AAFD-847C894F0577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Lato</vt:lpstr>
      <vt:lpstr>Tahoma</vt:lpstr>
      <vt:lpstr>Office Theme</vt:lpstr>
      <vt:lpstr>International Retinoids Conference VIII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2025-11-16T22:28:53Z</dcterms:created>
  <dcterms:modified xsi:type="dcterms:W3CDTF">2026-03-10T14:08:12Z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