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1" embedTrueTypeFonts="1" saveSubsetFonts="1">
  <p:sldMasterIdLst>
    <p:sldMasterId id="2147483648" r:id="rId4"/>
  </p:sldMasterIdLst>
  <p:sldIdLst>
    <p:sldId id="276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08:19.100" v="0"/>
      <pc:docMkLst>
        <pc:docMk/>
      </pc:docMkLst>
      <pc:sldChg chg="modSp">
        <pc:chgData name="Brandon Corbett" userId="0d045a46-7809-46eb-af79-323809ff12bc" providerId="ADAL" clId="{8F03EF98-C46F-4D7B-B1E6-A5968B30B159}" dt="2026-03-10T14:08:19.100" v="0"/>
        <pc:sldMkLst>
          <pc:docMk/>
          <pc:sldMk cId="3827557994" sldId="276"/>
        </pc:sldMkLst>
        <pc:spChg chg="mod">
          <ac:chgData name="Brandon Corbett" userId="0d045a46-7809-46eb-af79-323809ff12bc" providerId="ADAL" clId="{8F03EF98-C46F-4D7B-B1E6-A5968B30B159}" dt="2026-03-10T14:08:19.100" v="0"/>
          <ac:spMkLst>
            <pc:docMk/>
            <pc:sldMk cId="3827557994" sldId="276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22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0161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15477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3624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1980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9749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852420" y="2157476"/>
            <a:ext cx="89261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Lipid</a:t>
            </a:r>
            <a:r>
              <a:rPr spc="-150" dirty="0"/>
              <a:t> </a:t>
            </a:r>
            <a:r>
              <a:rPr dirty="0"/>
              <a:t>Droplets:</a:t>
            </a:r>
            <a:r>
              <a:rPr spc="-150" dirty="0"/>
              <a:t> </a:t>
            </a:r>
            <a:r>
              <a:rPr spc="-10" dirty="0"/>
              <a:t>From</a:t>
            </a:r>
            <a:r>
              <a:rPr spc="-155" dirty="0"/>
              <a:t> </a:t>
            </a:r>
            <a:r>
              <a:rPr dirty="0"/>
              <a:t>Mechanisms</a:t>
            </a:r>
            <a:r>
              <a:rPr spc="-150" dirty="0"/>
              <a:t> </a:t>
            </a:r>
            <a:r>
              <a:rPr spc="75" dirty="0"/>
              <a:t>to</a:t>
            </a:r>
            <a:r>
              <a:rPr spc="-150" dirty="0"/>
              <a:t> </a:t>
            </a:r>
            <a:r>
              <a:rPr spc="-10" dirty="0"/>
              <a:t>Disease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26384" y="2678577"/>
            <a:ext cx="7974965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635" algn="ctr">
              <a:lnSpc>
                <a:spcPct val="100000"/>
              </a:lnSpc>
              <a:spcBef>
                <a:spcPts val="1190"/>
              </a:spcBef>
            </a:pPr>
            <a:r>
              <a:rPr sz="2800" b="1" spc="-125" dirty="0">
                <a:latin typeface="Lato" panose="020F0502020204030203" pitchFamily="34" charset="0"/>
                <a:cs typeface="Lato" panose="020F0502020204030203" pitchFamily="34" charset="0"/>
              </a:rPr>
              <a:t>#LipidSRC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530"/>
              </a:spcBef>
            </a:pP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Sunday,</a:t>
            </a:r>
            <a:r>
              <a:rPr sz="24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26,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30,</a:t>
            </a:r>
            <a:r>
              <a:rPr sz="2400" spc="-12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45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Omni</a:t>
            </a:r>
            <a:r>
              <a:rPr sz="2400" spc="-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Scottsdale</a:t>
            </a: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Resort</a:t>
            </a: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&amp;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45" dirty="0">
                <a:latin typeface="Lato" panose="020F0502020204030203" pitchFamily="34" charset="0"/>
                <a:cs typeface="Lato" panose="020F0502020204030203" pitchFamily="34" charset="0"/>
              </a:rPr>
              <a:t>Spa</a:t>
            </a: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at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Montelucia,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35" dirty="0">
                <a:latin typeface="Lato" panose="020F0502020204030203" pitchFamily="34" charset="0"/>
                <a:cs typeface="Lato" panose="020F0502020204030203" pitchFamily="34" charset="0"/>
              </a:rPr>
              <a:t>Scottsdale,</a:t>
            </a:r>
            <a:r>
              <a:rPr sz="2400" spc="-1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05" dirty="0">
                <a:latin typeface="Lato" panose="020F0502020204030203" pitchFamily="34" charset="0"/>
                <a:cs typeface="Lato" panose="020F0502020204030203" pitchFamily="34" charset="0"/>
              </a:rPr>
              <a:t>AZ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4445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7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70" dirty="0">
                <a:latin typeface="Lato" panose="020F0502020204030203" pitchFamily="34" charset="0"/>
                <a:cs typeface="Lato" panose="020F0502020204030203" pitchFamily="34" charset="0"/>
              </a:rPr>
              <a:t>Lipid-</a:t>
            </a:r>
            <a:r>
              <a:rPr sz="2600" b="1" spc="-10" dirty="0">
                <a:latin typeface="Lato" panose="020F0502020204030203" pitchFamily="34" charset="0"/>
                <a:cs typeface="Lato" panose="020F0502020204030203" pitchFamily="34" charset="0"/>
              </a:rPr>
              <a:t>Droplets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5579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C0F943-14FA-4F56-8E64-8D3A2D9DCF06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6C77555B-AB64-4DB4-B704-379FA1355B1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0093AB-5E9D-4980-9F83-34729EF2E8AA}"/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44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Lipid Droplets: From Mechanisms to Disease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2025-11-16T22:28:54Z</dcterms:created>
  <dcterms:modified xsi:type="dcterms:W3CDTF">2026-03-10T14:08:21Z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