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2" embedTrueTypeFonts="1" saveSubsetFonts="1">
  <p:sldMasterIdLst>
    <p:sldMasterId id="2147483648" r:id="rId4"/>
  </p:sldMasterIdLst>
  <p:sldIdLst>
    <p:sldId id="277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08:28.627" v="0"/>
      <pc:docMkLst>
        <pc:docMk/>
      </pc:docMkLst>
      <pc:sldChg chg="modSp">
        <pc:chgData name="Brandon Corbett" userId="0d045a46-7809-46eb-af79-323809ff12bc" providerId="ADAL" clId="{8F03EF98-C46F-4D7B-B1E6-A5968B30B159}" dt="2026-03-10T14:08:28.627" v="0"/>
        <pc:sldMkLst>
          <pc:docMk/>
          <pc:sldMk cId="727742445" sldId="277"/>
        </pc:sldMkLst>
        <pc:spChg chg="mod">
          <ac:chgData name="Brandon Corbett" userId="0d045a46-7809-46eb-af79-323809ff12bc" providerId="ADAL" clId="{8F03EF98-C46F-4D7B-B1E6-A5968B30B159}" dt="2026-03-10T14:08:28.627" v="0"/>
          <ac:spMkLst>
            <pc:docMk/>
            <pc:sldMk cId="727742445" sldId="277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91625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82396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1432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93379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1993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03462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3458971" y="2157476"/>
            <a:ext cx="77139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pc="-50" dirty="0"/>
              <a:t>Lung</a:t>
            </a:r>
            <a:r>
              <a:rPr spc="-155" dirty="0"/>
              <a:t> </a:t>
            </a:r>
            <a:r>
              <a:rPr dirty="0"/>
              <a:t>Epithelium</a:t>
            </a:r>
            <a:r>
              <a:rPr spc="-150" dirty="0"/>
              <a:t> </a:t>
            </a:r>
            <a:r>
              <a:rPr dirty="0"/>
              <a:t>in</a:t>
            </a:r>
            <a:r>
              <a:rPr spc="-155" dirty="0"/>
              <a:t> </a:t>
            </a:r>
            <a:r>
              <a:rPr dirty="0"/>
              <a:t>Health</a:t>
            </a:r>
            <a:r>
              <a:rPr spc="-160" dirty="0"/>
              <a:t> </a:t>
            </a:r>
            <a:r>
              <a:rPr spc="-20" dirty="0"/>
              <a:t>and</a:t>
            </a:r>
            <a:r>
              <a:rPr spc="-150" dirty="0"/>
              <a:t> </a:t>
            </a:r>
            <a:r>
              <a:rPr spc="-10" dirty="0"/>
              <a:t>Disease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118864" y="2678577"/>
            <a:ext cx="6391275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290" dirty="0">
                <a:latin typeface="Lato" panose="020F0502020204030203" pitchFamily="34" charset="0"/>
                <a:cs typeface="Lato" panose="020F0502020204030203" pitchFamily="34" charset="0"/>
              </a:rPr>
              <a:t>#LungSRC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065" marR="5080" algn="ctr">
              <a:lnSpc>
                <a:spcPct val="115799"/>
              </a:lnSpc>
              <a:spcBef>
                <a:spcPts val="7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2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27,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30,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 </a:t>
            </a:r>
            <a:r>
              <a:rPr sz="2400" spc="-40" dirty="0">
                <a:latin typeface="Lato" panose="020F0502020204030203" pitchFamily="34" charset="0"/>
                <a:cs typeface="Lato" panose="020F0502020204030203" pitchFamily="34" charset="0"/>
              </a:rPr>
              <a:t>Yours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Truly</a:t>
            </a:r>
            <a:r>
              <a:rPr sz="2400" spc="-17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70" dirty="0">
                <a:latin typeface="Lato" panose="020F0502020204030203" pitchFamily="34" charset="0"/>
                <a:cs typeface="Lato" panose="020F0502020204030203" pitchFamily="34" charset="0"/>
              </a:rPr>
              <a:t>DC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Hotel,</a:t>
            </a:r>
            <a:r>
              <a:rPr sz="2400" spc="-15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Washington,</a:t>
            </a:r>
            <a:r>
              <a:rPr sz="2400" spc="-1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45" dirty="0">
                <a:latin typeface="Lato" panose="020F0502020204030203" pitchFamily="34" charset="0"/>
                <a:cs typeface="Lato" panose="020F0502020204030203" pitchFamily="34" charset="0"/>
              </a:rPr>
              <a:t>DC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635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90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90" dirty="0">
                <a:latin typeface="Lato" panose="020F0502020204030203" pitchFamily="34" charset="0"/>
                <a:cs typeface="Lato" panose="020F0502020204030203" pitchFamily="34" charset="0"/>
              </a:rPr>
              <a:t>lung-</a:t>
            </a:r>
            <a:r>
              <a:rPr sz="2600" b="1" spc="-65" dirty="0">
                <a:latin typeface="Lato" panose="020F0502020204030203" pitchFamily="34" charset="0"/>
                <a:cs typeface="Lato" panose="020F0502020204030203" pitchFamily="34" charset="0"/>
              </a:rPr>
              <a:t>epithelium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7424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14D3A0-6D18-47EB-84A1-08B63EF4DD61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3B948E1C-CA63-42A5-88B4-D189013DD01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E2E2DF0-D0E6-4E14-8CE4-BB6B0ED542A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Lung Epithelium in Health and Disease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2025-11-16T22:28:54Z</dcterms:created>
  <dcterms:modified xsi:type="dcterms:W3CDTF">2026-03-10T14:08:29Z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