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3" embedTrueTypeFonts="1" saveSubsetFonts="1">
  <p:sldMasterIdLst>
    <p:sldMasterId id="2147483648" r:id="rId4"/>
  </p:sldMasterIdLst>
  <p:sldIdLst>
    <p:sldId id="278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3:06.317" v="0"/>
      <pc:docMkLst>
        <pc:docMk/>
      </pc:docMkLst>
      <pc:sldChg chg="modSp">
        <pc:chgData name="Brandon Corbett" userId="0d045a46-7809-46eb-af79-323809ff12bc" providerId="ADAL" clId="{8F03EF98-C46F-4D7B-B1E6-A5968B30B159}" dt="2026-03-10T14:13:06.317" v="0"/>
        <pc:sldMkLst>
          <pc:docMk/>
          <pc:sldMk cId="1956379405" sldId="278"/>
        </pc:sldMkLst>
        <pc:spChg chg="mod">
          <ac:chgData name="Brandon Corbett" userId="0d045a46-7809-46eb-af79-323809ff12bc" providerId="ADAL" clId="{8F03EF98-C46F-4D7B-B1E6-A5968B30B159}" dt="2026-03-10T14:13:06.317" v="0"/>
          <ac:spMkLst>
            <pc:docMk/>
            <pc:sldMk cId="1956379405" sldId="278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2372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716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6165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20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9198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430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425444" y="2139153"/>
            <a:ext cx="777951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300" dirty="0"/>
              <a:t>NAD</a:t>
            </a:r>
            <a:r>
              <a:rPr spc="-220" dirty="0"/>
              <a:t> </a:t>
            </a:r>
            <a:r>
              <a:rPr spc="45" dirty="0"/>
              <a:t>Metabolism</a:t>
            </a:r>
            <a:r>
              <a:rPr spc="-215" dirty="0"/>
              <a:t> </a:t>
            </a:r>
            <a:r>
              <a:rPr spc="-20" dirty="0"/>
              <a:t>and</a:t>
            </a:r>
            <a:r>
              <a:rPr spc="-215" dirty="0"/>
              <a:t> </a:t>
            </a:r>
            <a:r>
              <a:rPr spc="-10" dirty="0"/>
              <a:t>Signaling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3732" y="2590800"/>
            <a:ext cx="7779511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20" dirty="0">
                <a:latin typeface="Lato" panose="020F0502020204030203" pitchFamily="34" charset="0"/>
                <a:cs typeface="Lato" panose="020F0502020204030203" pitchFamily="34" charset="0"/>
              </a:rPr>
              <a:t>#NADMSRC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3175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7,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11,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Crowne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Plaza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Melbourne-Oceanfront,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Melbourne,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30" dirty="0">
                <a:latin typeface="Lato" panose="020F0502020204030203" pitchFamily="34" charset="0"/>
                <a:cs typeface="Lato" panose="020F0502020204030203" pitchFamily="34" charset="0"/>
              </a:rPr>
              <a:t>FL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5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55" dirty="0">
                <a:latin typeface="Lato" panose="020F0502020204030203" pitchFamily="34" charset="0"/>
                <a:cs typeface="Lato" panose="020F0502020204030203" pitchFamily="34" charset="0"/>
              </a:rPr>
              <a:t>NAD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379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BDE47C-465C-419E-B5C1-D16D4DC24265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DA1F1653-3DE1-4663-8B7C-38FEC599D0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63D881-BCB6-4603-8727-561016467E0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NAD Metabolism and Signaling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1</cp:revision>
  <dcterms:created xsi:type="dcterms:W3CDTF">2025-11-16T22:28:54Z</dcterms:created>
  <dcterms:modified xsi:type="dcterms:W3CDTF">2026-03-10T14:13:08Z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