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4" embedTrueTypeFonts="1" saveSubsetFonts="1">
  <p:sldMasterIdLst>
    <p:sldMasterId id="2147483648" r:id="rId4"/>
  </p:sldMasterIdLst>
  <p:sldIdLst>
    <p:sldId id="279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3:16.696" v="0"/>
      <pc:docMkLst>
        <pc:docMk/>
      </pc:docMkLst>
      <pc:sldChg chg="modSp">
        <pc:chgData name="Brandon Corbett" userId="0d045a46-7809-46eb-af79-323809ff12bc" providerId="ADAL" clId="{8F03EF98-C46F-4D7B-B1E6-A5968B30B159}" dt="2026-03-10T14:13:16.696" v="0"/>
        <pc:sldMkLst>
          <pc:docMk/>
          <pc:sldMk cId="2171151037" sldId="279"/>
        </pc:sldMkLst>
        <pc:spChg chg="mod">
          <ac:chgData name="Brandon Corbett" userId="0d045a46-7809-46eb-af79-323809ff12bc" providerId="ADAL" clId="{8F03EF98-C46F-4D7B-B1E6-A5968B30B159}" dt="2026-03-10T14:13:16.696" v="0"/>
          <ac:spMkLst>
            <pc:docMk/>
            <pc:sldMk cId="2171151037" sldId="27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445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669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0851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918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310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952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773172" y="2157476"/>
            <a:ext cx="90849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Neuronal</a:t>
            </a:r>
            <a:r>
              <a:rPr spc="-105" dirty="0"/>
              <a:t> </a:t>
            </a:r>
            <a:r>
              <a:rPr dirty="0"/>
              <a:t>Experience-</a:t>
            </a:r>
            <a:r>
              <a:rPr spc="-40" dirty="0"/>
              <a:t>Regulated</a:t>
            </a:r>
            <a:r>
              <a:rPr spc="-220" dirty="0"/>
              <a:t> </a:t>
            </a:r>
            <a:r>
              <a:rPr spc="-10" dirty="0"/>
              <a:t>Transcription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66135" y="2731516"/>
            <a:ext cx="7898130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#NeuroExpSRC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5,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25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7,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Crowne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Plaza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Melbourne-Oceanfront,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Melbourne,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30" dirty="0">
                <a:latin typeface="Lato" panose="020F0502020204030203" pitchFamily="34" charset="0"/>
                <a:cs typeface="Lato" panose="020F0502020204030203" pitchFamily="34" charset="0"/>
              </a:rPr>
              <a:t>FL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254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90" dirty="0">
                <a:latin typeface="Lato" panose="020F0502020204030203" pitchFamily="34" charset="0"/>
                <a:cs typeface="Lato" panose="020F0502020204030203" pitchFamily="34" charset="0"/>
              </a:rPr>
              <a:t>neuronal-</a:t>
            </a:r>
            <a:r>
              <a:rPr sz="2600" b="1" spc="-75" dirty="0">
                <a:latin typeface="Lato" panose="020F0502020204030203" pitchFamily="34" charset="0"/>
                <a:cs typeface="Lato" panose="020F0502020204030203" pitchFamily="34" charset="0"/>
              </a:rPr>
              <a:t>transcription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151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078875-4614-42EB-9522-8B4EE24E0CE8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3D05ED5C-4B87-4064-B2FC-84BE3DFBBF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74B4A7-4954-4B05-81DC-B3B07FBD07D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Neuronal Experience-Regulated Transcription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2025-11-16T22:28:54Z</dcterms:created>
  <dcterms:modified xsi:type="dcterms:W3CDTF">2026-03-10T14:13:18Z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