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6" embedTrueTypeFonts="1" saveSubsetFonts="1">
  <p:sldMasterIdLst>
    <p:sldMasterId id="2147483648" r:id="rId4"/>
  </p:sldMasterIdLst>
  <p:sldIdLst>
    <p:sldId id="281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3:29.029" v="0"/>
      <pc:docMkLst>
        <pc:docMk/>
      </pc:docMkLst>
      <pc:sldChg chg="modSp">
        <pc:chgData name="Brandon Corbett" userId="0d045a46-7809-46eb-af79-323809ff12bc" providerId="ADAL" clId="{8F03EF98-C46F-4D7B-B1E6-A5968B30B159}" dt="2026-03-10T14:13:29.029" v="0"/>
        <pc:sldMkLst>
          <pc:docMk/>
          <pc:sldMk cId="1496331253" sldId="281"/>
        </pc:sldMkLst>
        <pc:spChg chg="mod">
          <ac:chgData name="Brandon Corbett" userId="0d045a46-7809-46eb-af79-323809ff12bc" providerId="ADAL" clId="{8F03EF98-C46F-4D7B-B1E6-A5968B30B159}" dt="2026-03-10T14:13:29.029" v="0"/>
          <ac:spMkLst>
            <pc:docMk/>
            <pc:sldMk cId="1496331253" sldId="28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1163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7392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815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3985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8239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7836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853944" y="2157476"/>
            <a:ext cx="89217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Organelle</a:t>
            </a:r>
            <a:r>
              <a:rPr spc="-140" dirty="0"/>
              <a:t> </a:t>
            </a:r>
            <a:r>
              <a:rPr spc="-30" dirty="0"/>
              <a:t>Cross-</a:t>
            </a:r>
            <a:r>
              <a:rPr spc="-120" dirty="0"/>
              <a:t>Talk</a:t>
            </a:r>
            <a:r>
              <a:rPr spc="-140" dirty="0"/>
              <a:t> </a:t>
            </a:r>
            <a:r>
              <a:rPr dirty="0"/>
              <a:t>in</a:t>
            </a:r>
            <a:r>
              <a:rPr spc="-140" dirty="0"/>
              <a:t> </a:t>
            </a:r>
            <a:r>
              <a:rPr dirty="0"/>
              <a:t>Cellular</a:t>
            </a:r>
            <a:r>
              <a:rPr spc="-215" dirty="0"/>
              <a:t> </a:t>
            </a:r>
            <a:r>
              <a:rPr spc="-10" dirty="0"/>
              <a:t>Homeostasis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98393" y="2731516"/>
            <a:ext cx="7832852" cy="2491964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0" dirty="0">
                <a:latin typeface="Lato" panose="020F0502020204030203" pitchFamily="34" charset="0"/>
                <a:cs typeface="Lato" panose="020F0502020204030203" pitchFamily="34" charset="0"/>
              </a:rPr>
              <a:t>#OrgCrossSRC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19,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45" dirty="0">
                <a:latin typeface="Lato" panose="020F0502020204030203" pitchFamily="34" charset="0"/>
                <a:cs typeface="Lato" panose="020F0502020204030203" pitchFamily="34" charset="0"/>
              </a:rPr>
              <a:t>October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22,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br>
              <a:rPr lang="en-US" sz="2400" spc="55" dirty="0"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Crowne</a:t>
            </a:r>
            <a:r>
              <a:rPr sz="2400" spc="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Plaza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Melbourne-Oceanfront,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Melbourne,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30" dirty="0">
                <a:latin typeface="Lato" panose="020F0502020204030203" pitchFamily="34" charset="0"/>
                <a:cs typeface="Lato" panose="020F0502020204030203" pitchFamily="34" charset="0"/>
              </a:rPr>
              <a:t>FL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90" dirty="0">
                <a:latin typeface="Lato" panose="020F0502020204030203" pitchFamily="34" charset="0"/>
                <a:cs typeface="Lato" panose="020F0502020204030203" pitchFamily="34" charset="0"/>
              </a:rPr>
              <a:t>organelle-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cross-</a:t>
            </a:r>
            <a:r>
              <a:rPr sz="2600" b="1" spc="-20" dirty="0">
                <a:latin typeface="Lato" panose="020F0502020204030203" pitchFamily="34" charset="0"/>
                <a:cs typeface="Lato" panose="020F0502020204030203" pitchFamily="34" charset="0"/>
              </a:rPr>
              <a:t>talk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331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7DDB25-1E0A-49BA-8E47-7CDA3EC222BF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B206C113-A06E-4995-9112-10BAC22FE0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A87E4A-F7B4-45C8-89A3-E8060A69F83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Organelle Cross-Talk in Cellular Homeostasis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2025-11-16T22:28:55Z</dcterms:created>
  <dcterms:modified xsi:type="dcterms:W3CDTF">2026-03-10T14:13:30Z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