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6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0C3"/>
    <a:srgbClr val="3EAEDA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27D406B8-D0B4-4603-986A-33855BD6A6FC}"/>
    <pc:docChg chg="undo custSel modSld">
      <pc:chgData name="Brandon Corbett" userId="0d045a46-7809-46eb-af79-323809ff12bc" providerId="ADAL" clId="{27D406B8-D0B4-4603-986A-33855BD6A6FC}" dt="2025-04-07T14:39:17.233" v="97" actId="1076"/>
      <pc:docMkLst>
        <pc:docMk/>
      </pc:docMkLst>
      <pc:sldChg chg="addSp delSp modSp mod">
        <pc:chgData name="Brandon Corbett" userId="0d045a46-7809-46eb-af79-323809ff12bc" providerId="ADAL" clId="{27D406B8-D0B4-4603-986A-33855BD6A6FC}" dt="2025-04-07T14:39:17.233" v="97" actId="1076"/>
        <pc:sldMkLst>
          <pc:docMk/>
          <pc:sldMk cId="3219299597" sldId="326"/>
        </pc:sldMkLst>
        <pc:spChg chg="add mod">
          <ac:chgData name="Brandon Corbett" userId="0d045a46-7809-46eb-af79-323809ff12bc" providerId="ADAL" clId="{27D406B8-D0B4-4603-986A-33855BD6A6FC}" dt="2025-04-07T14:39:17.233" v="97" actId="1076"/>
          <ac:spMkLst>
            <pc:docMk/>
            <pc:sldMk cId="3219299597" sldId="326"/>
            <ac:spMk id="9" creationId="{714BCE61-BB93-FB6E-E161-7D003CFA600A}"/>
          </ac:spMkLst>
        </pc:spChg>
        <pc:spChg chg="mod">
          <ac:chgData name="Brandon Corbett" userId="0d045a46-7809-46eb-af79-323809ff12bc" providerId="ADAL" clId="{27D406B8-D0B4-4603-986A-33855BD6A6FC}" dt="2025-04-07T14:21:09.336" v="63" actId="14100"/>
          <ac:spMkLst>
            <pc:docMk/>
            <pc:sldMk cId="3219299597" sldId="326"/>
            <ac:spMk id="17" creationId="{F12CBA71-1C24-2F0C-662C-A9457DD75FBA}"/>
          </ac:spMkLst>
        </pc:spChg>
        <pc:spChg chg="mod">
          <ac:chgData name="Brandon Corbett" userId="0d045a46-7809-46eb-af79-323809ff12bc" providerId="ADAL" clId="{27D406B8-D0B4-4603-986A-33855BD6A6FC}" dt="2025-04-07T14:21:06.844" v="62" actId="14100"/>
          <ac:spMkLst>
            <pc:docMk/>
            <pc:sldMk cId="3219299597" sldId="326"/>
            <ac:spMk id="18" creationId="{1EADF05A-F48C-3AEC-3331-4469BE17964F}"/>
          </ac:spMkLst>
        </pc:spChg>
        <pc:spChg chg="mod">
          <ac:chgData name="Brandon Corbett" userId="0d045a46-7809-46eb-af79-323809ff12bc" providerId="ADAL" clId="{27D406B8-D0B4-4603-986A-33855BD6A6FC}" dt="2025-04-07T14:21:32.094" v="67" actId="1076"/>
          <ac:spMkLst>
            <pc:docMk/>
            <pc:sldMk cId="3219299597" sldId="326"/>
            <ac:spMk id="19" creationId="{1D06C0BC-7A4C-CE21-2263-8FE4FC7584FC}"/>
          </ac:spMkLst>
        </pc:spChg>
        <pc:spChg chg="mod">
          <ac:chgData name="Brandon Corbett" userId="0d045a46-7809-46eb-af79-323809ff12bc" providerId="ADAL" clId="{27D406B8-D0B4-4603-986A-33855BD6A6FC}" dt="2025-04-07T14:22:21.201" v="75" actId="1076"/>
          <ac:spMkLst>
            <pc:docMk/>
            <pc:sldMk cId="3219299597" sldId="326"/>
            <ac:spMk id="20" creationId="{83C5D6AB-935C-F016-105E-2F8DA750549A}"/>
          </ac:spMkLst>
        </pc:spChg>
        <pc:spChg chg="mod">
          <ac:chgData name="Brandon Corbett" userId="0d045a46-7809-46eb-af79-323809ff12bc" providerId="ADAL" clId="{27D406B8-D0B4-4603-986A-33855BD6A6FC}" dt="2025-04-07T14:19:58.071" v="19" actId="20577"/>
          <ac:spMkLst>
            <pc:docMk/>
            <pc:sldMk cId="3219299597" sldId="326"/>
            <ac:spMk id="34" creationId="{58877E18-37CB-FF5B-A0D8-99647485FCDD}"/>
          </ac:spMkLst>
        </pc:spChg>
        <pc:picChg chg="add del mod">
          <ac:chgData name="Brandon Corbett" userId="0d045a46-7809-46eb-af79-323809ff12bc" providerId="ADAL" clId="{27D406B8-D0B4-4603-986A-33855BD6A6FC}" dt="2025-04-07T14:21:45.691" v="73" actId="478"/>
          <ac:picMkLst>
            <pc:docMk/>
            <pc:sldMk cId="3219299597" sldId="326"/>
            <ac:picMk id="2" creationId="{C24418A7-6791-343A-5E31-66FFF84D40B1}"/>
          </ac:picMkLst>
        </pc:picChg>
        <pc:picChg chg="add del mod">
          <ac:chgData name="Brandon Corbett" userId="0d045a46-7809-46eb-af79-323809ff12bc" providerId="ADAL" clId="{27D406B8-D0B4-4603-986A-33855BD6A6FC}" dt="2025-04-07T14:36:11.089" v="83" actId="478"/>
          <ac:picMkLst>
            <pc:docMk/>
            <pc:sldMk cId="3219299597" sldId="326"/>
            <ac:picMk id="4" creationId="{23BEE9EA-CBEE-9B37-5557-4762C74C1368}"/>
          </ac:picMkLst>
        </pc:picChg>
        <pc:picChg chg="add del mod">
          <ac:chgData name="Brandon Corbett" userId="0d045a46-7809-46eb-af79-323809ff12bc" providerId="ADAL" clId="{27D406B8-D0B4-4603-986A-33855BD6A6FC}" dt="2025-04-07T14:38:49.548" v="90" actId="478"/>
          <ac:picMkLst>
            <pc:docMk/>
            <pc:sldMk cId="3219299597" sldId="326"/>
            <ac:picMk id="6" creationId="{D13CE4B6-6950-3A00-AADC-A54296B77E39}"/>
          </ac:picMkLst>
        </pc:picChg>
        <pc:picChg chg="add mod">
          <ac:chgData name="Brandon Corbett" userId="0d045a46-7809-46eb-af79-323809ff12bc" providerId="ADAL" clId="{27D406B8-D0B4-4603-986A-33855BD6A6FC}" dt="2025-04-07T14:39:01.305" v="95" actId="1076"/>
          <ac:picMkLst>
            <pc:docMk/>
            <pc:sldMk cId="3219299597" sldId="326"/>
            <ac:picMk id="8" creationId="{2F3F0DBC-803E-6616-529C-266666654A2B}"/>
          </ac:picMkLst>
        </pc:picChg>
        <pc:picChg chg="mod">
          <ac:chgData name="Brandon Corbett" userId="0d045a46-7809-46eb-af79-323809ff12bc" providerId="ADAL" clId="{27D406B8-D0B4-4603-986A-33855BD6A6FC}" dt="2025-04-07T14:20:23.651" v="20" actId="1076"/>
          <ac:picMkLst>
            <pc:docMk/>
            <pc:sldMk cId="3219299597" sldId="326"/>
            <ac:picMk id="12" creationId="{2A28F722-3598-3AF1-5D22-90B7031D1AC3}"/>
          </ac:picMkLst>
        </pc:picChg>
        <pc:picChg chg="mod">
          <ac:chgData name="Brandon Corbett" userId="0d045a46-7809-46eb-af79-323809ff12bc" providerId="ADAL" clId="{27D406B8-D0B4-4603-986A-33855BD6A6FC}" dt="2025-04-07T14:21:32.094" v="67" actId="1076"/>
          <ac:picMkLst>
            <pc:docMk/>
            <pc:sldMk cId="3219299597" sldId="326"/>
            <ac:picMk id="13" creationId="{6722FA42-7D72-1E4E-6FD0-ADE43DF80A19}"/>
          </ac:picMkLst>
        </pc:picChg>
        <pc:picChg chg="mod">
          <ac:chgData name="Brandon Corbett" userId="0d045a46-7809-46eb-af79-323809ff12bc" providerId="ADAL" clId="{27D406B8-D0B4-4603-986A-33855BD6A6FC}" dt="2025-04-07T14:22:21.201" v="75" actId="1076"/>
          <ac:picMkLst>
            <pc:docMk/>
            <pc:sldMk cId="3219299597" sldId="326"/>
            <ac:picMk id="14" creationId="{E790A8E5-BF17-0E71-E810-C7D7BF11179F}"/>
          </ac:picMkLst>
        </pc:picChg>
        <pc:picChg chg="mod">
          <ac:chgData name="Brandon Corbett" userId="0d045a46-7809-46eb-af79-323809ff12bc" providerId="ADAL" clId="{27D406B8-D0B4-4603-986A-33855BD6A6FC}" dt="2025-04-07T14:20:46.135" v="60" actId="1038"/>
          <ac:picMkLst>
            <pc:docMk/>
            <pc:sldMk cId="3219299597" sldId="326"/>
            <ac:picMk id="15" creationId="{5BBE366D-AAEF-C76E-1E58-11338641853E}"/>
          </ac:picMkLst>
        </pc:picChg>
        <pc:picChg chg="mod">
          <ac:chgData name="Brandon Corbett" userId="0d045a46-7809-46eb-af79-323809ff12bc" providerId="ADAL" clId="{27D406B8-D0B4-4603-986A-33855BD6A6FC}" dt="2025-04-07T14:20:30.511" v="45" actId="1037"/>
          <ac:picMkLst>
            <pc:docMk/>
            <pc:sldMk cId="3219299597" sldId="326"/>
            <ac:picMk id="16" creationId="{66DFACB5-504A-6B2F-D8CB-AAA072DF372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1D02A-FD79-E7BE-6CD7-DF38CAE18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A28F722-3598-3AF1-5D22-90B7031D1A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4905" y="1709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6722FA42-7D72-1E4E-6FD0-ADE43DF80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152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E790A8E5-BF17-0E71-E810-C7D7BF1117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167" y="417714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BE366D-AAEF-C76E-1E58-1133864185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0176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66DFACB5-504A-6B2F-D8CB-AAA072DF37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162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2CBA71-1C24-2F0C-662C-A9457DD75FBA}"/>
              </a:ext>
            </a:extLst>
          </p:cNvPr>
          <p:cNvSpPr txBox="1"/>
          <p:nvPr/>
        </p:nvSpPr>
        <p:spPr>
          <a:xfrm>
            <a:off x="3363625" y="563945"/>
            <a:ext cx="1300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ADF05A-F48C-3AEC-3331-4469BE17964F}"/>
              </a:ext>
            </a:extLst>
          </p:cNvPr>
          <p:cNvSpPr txBox="1"/>
          <p:nvPr/>
        </p:nvSpPr>
        <p:spPr>
          <a:xfrm>
            <a:off x="5317639" y="563944"/>
            <a:ext cx="1018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06C0BC-7A4C-CE21-2263-8FE4FC7584FC}"/>
              </a:ext>
            </a:extLst>
          </p:cNvPr>
          <p:cNvSpPr txBox="1"/>
          <p:nvPr/>
        </p:nvSpPr>
        <p:spPr>
          <a:xfrm>
            <a:off x="6963093" y="571826"/>
            <a:ext cx="1250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C5D6AB-935C-F016-105E-2F8DA750549A}"/>
              </a:ext>
            </a:extLst>
          </p:cNvPr>
          <p:cNvSpPr txBox="1"/>
          <p:nvPr/>
        </p:nvSpPr>
        <p:spPr>
          <a:xfrm>
            <a:off x="8926128" y="583565"/>
            <a:ext cx="6489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877E18-37CB-FF5B-A0D8-99647485FCDD}"/>
              </a:ext>
            </a:extLst>
          </p:cNvPr>
          <p:cNvSpPr txBox="1"/>
          <p:nvPr/>
        </p:nvSpPr>
        <p:spPr>
          <a:xfrm>
            <a:off x="0" y="1099929"/>
            <a:ext cx="12192000" cy="286232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Phase Transitions in Cellular Signaling and Disease</a:t>
            </a:r>
          </a:p>
          <a:p>
            <a:pPr algn="ctr"/>
            <a:r>
              <a:rPr lang="en-US" sz="28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#BCBMSRC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dirty="0">
                <a:solidFill>
                  <a:srgbClr val="004282"/>
                </a:solidFill>
              </a:rPr>
              <a:t>January 11–15, 2026</a:t>
            </a:r>
          </a:p>
          <a:p>
            <a:pPr algn="ctr"/>
            <a:r>
              <a:rPr lang="sv-SE" sz="2800" dirty="0">
                <a:solidFill>
                  <a:srgbClr val="004282"/>
                </a:solidFill>
              </a:rPr>
              <a:t>Crowne Plaza Melbourne-Oceanfront | Melbourne, FL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CD3734E-8430-7A52-D7C7-58C7676A1C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9E1CC3F-FEE9-8DD4-A72F-B01A91564F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7E61489-9F0C-34DA-4E20-2A57BF8101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48844BC1-F370-58A7-9668-7833765D14D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CD303EA-7C15-836D-AF5C-7BEA581E361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  <p:pic>
        <p:nvPicPr>
          <p:cNvPr id="8" name="Picture 7" descr="A white butterfly in a blue circle&#10;&#10;AI-generated content may be incorrect.">
            <a:extLst>
              <a:ext uri="{FF2B5EF4-FFF2-40B4-BE49-F238E27FC236}">
                <a16:creationId xmlns:a16="http://schemas.microsoft.com/office/drawing/2014/main" id="{2F3F0DBC-803E-6616-529C-266666654A2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708" y="412437"/>
            <a:ext cx="594360" cy="5943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4BCE61-BB93-FB6E-E161-7D003CFA600A}"/>
              </a:ext>
            </a:extLst>
          </p:cNvPr>
          <p:cNvSpPr txBox="1"/>
          <p:nvPr/>
        </p:nvSpPr>
        <p:spPr>
          <a:xfrm>
            <a:off x="10384952" y="590461"/>
            <a:ext cx="1018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</p:spTree>
    <p:extLst>
      <p:ext uri="{BB962C8B-B14F-4D97-AF65-F5344CB8AC3E}">
        <p14:creationId xmlns:p14="http://schemas.microsoft.com/office/powerpoint/2010/main" val="321929959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Props1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37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Aptos</vt:lpstr>
      <vt:lpstr>Lato</vt:lpstr>
      <vt:lpstr>Calibri Light</vt:lpstr>
      <vt:lpstr>Arial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16</cp:revision>
  <dcterms:created xsi:type="dcterms:W3CDTF">2020-04-27T15:01:52Z</dcterms:created>
  <dcterms:modified xsi:type="dcterms:W3CDTF">2025-04-07T14:39:38Z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