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7" embedTrueTypeFonts="1" saveSubsetFonts="1">
  <p:sldMasterIdLst>
    <p:sldMasterId id="2147483648" r:id="rId4"/>
  </p:sldMasterIdLst>
  <p:sldIdLst>
    <p:sldId id="282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4:08.351" v="0"/>
      <pc:docMkLst>
        <pc:docMk/>
      </pc:docMkLst>
      <pc:sldChg chg="modSp">
        <pc:chgData name="Brandon Corbett" userId="0d045a46-7809-46eb-af79-323809ff12bc" providerId="ADAL" clId="{8F03EF98-C46F-4D7B-B1E6-A5968B30B159}" dt="2026-03-10T14:14:08.351" v="0"/>
        <pc:sldMkLst>
          <pc:docMk/>
          <pc:sldMk cId="1815423321" sldId="282"/>
        </pc:sldMkLst>
        <pc:spChg chg="mod">
          <ac:chgData name="Brandon Corbett" userId="0d045a46-7809-46eb-af79-323809ff12bc" providerId="ADAL" clId="{8F03EF98-C46F-4D7B-B1E6-A5968B30B159}" dt="2026-03-10T14:14:08.351" v="0"/>
          <ac:spMkLst>
            <pc:docMk/>
            <pc:sldMk cId="1815423321" sldId="282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8429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730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2075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0441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7911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3619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772915" y="2157476"/>
            <a:ext cx="70853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Phospholipids</a:t>
            </a:r>
            <a:r>
              <a:rPr spc="-125" dirty="0"/>
              <a:t> </a:t>
            </a:r>
            <a:r>
              <a:rPr dirty="0"/>
              <a:t>in</a:t>
            </a:r>
            <a:r>
              <a:rPr spc="-260" dirty="0"/>
              <a:t> </a:t>
            </a:r>
            <a:r>
              <a:rPr dirty="0"/>
              <a:t>Aging</a:t>
            </a:r>
            <a:r>
              <a:rPr spc="-110" dirty="0"/>
              <a:t> </a:t>
            </a:r>
            <a:r>
              <a:rPr spc="-20" dirty="0"/>
              <a:t>and</a:t>
            </a:r>
            <a:r>
              <a:rPr spc="-120" dirty="0"/>
              <a:t> </a:t>
            </a:r>
            <a:r>
              <a:rPr spc="-10" dirty="0"/>
              <a:t>Disease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26384" y="2678577"/>
            <a:ext cx="7974965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270" dirty="0">
                <a:latin typeface="Lato" panose="020F0502020204030203" pitchFamily="34" charset="0"/>
                <a:cs typeface="Lato" panose="020F0502020204030203" pitchFamily="34" charset="0"/>
              </a:rPr>
              <a:t>#PLSRC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530"/>
              </a:spcBef>
            </a:pP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Sunday,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26,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30,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45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Omni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Scottsdale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Resort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&amp;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45" dirty="0">
                <a:latin typeface="Lato" panose="020F0502020204030203" pitchFamily="34" charset="0"/>
                <a:cs typeface="Lato" panose="020F0502020204030203" pitchFamily="34" charset="0"/>
              </a:rPr>
              <a:t>Spa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at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Montelucia,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5" dirty="0">
                <a:latin typeface="Lato" panose="020F0502020204030203" pitchFamily="34" charset="0"/>
                <a:cs typeface="Lato" panose="020F0502020204030203" pitchFamily="34" charset="0"/>
              </a:rPr>
              <a:t>Scottsdale,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05" dirty="0">
                <a:latin typeface="Lato" panose="020F0502020204030203" pitchFamily="34" charset="0"/>
                <a:cs typeface="Lato" panose="020F0502020204030203" pitchFamily="34" charset="0"/>
              </a:rPr>
              <a:t>AZ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25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25" dirty="0">
                <a:latin typeface="Lato" panose="020F0502020204030203" pitchFamily="34" charset="0"/>
                <a:cs typeface="Lato" panose="020F0502020204030203" pitchFamily="34" charset="0"/>
              </a:rPr>
              <a:t>Phospholipids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42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72B00A-5F99-4237-A836-5E3C1A23CD8C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3B40F4E9-ADA6-4263-8C26-38DFA0F6B82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050D2B-2368-43A5-B40D-09EB34A42241}"/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Tahoma</vt:lpstr>
      <vt:lpstr>Lato</vt:lpstr>
      <vt:lpstr>Office Theme</vt:lpstr>
      <vt:lpstr>Phospholipids in Aging and Disease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2025-11-16T22:28:55Z</dcterms:created>
  <dcterms:modified xsi:type="dcterms:W3CDTF">2026-03-10T14:14:09Z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