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1" embedTrueTypeFonts="1" saveSubsetFonts="1">
  <p:sldMasterIdLst>
    <p:sldMasterId id="2147483648" r:id="rId4"/>
  </p:sldMasterIdLst>
  <p:sldIdLst>
    <p:sldId id="286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5:51.112" v="0"/>
      <pc:docMkLst>
        <pc:docMk/>
      </pc:docMkLst>
      <pc:sldChg chg="modSp">
        <pc:chgData name="Brandon Corbett" userId="0d045a46-7809-46eb-af79-323809ff12bc" providerId="ADAL" clId="{8F03EF98-C46F-4D7B-B1E6-A5968B30B159}" dt="2026-03-10T14:15:51.112" v="0"/>
        <pc:sldMkLst>
          <pc:docMk/>
          <pc:sldMk cId="2437089397" sldId="286"/>
        </pc:sldMkLst>
        <pc:spChg chg="mod">
          <ac:chgData name="Brandon Corbett" userId="0d045a46-7809-46eb-af79-323809ff12bc" providerId="ADAL" clId="{8F03EF98-C46F-4D7B-B1E6-A5968B30B159}" dt="2026-03-10T14:15:51.112" v="0"/>
          <ac:spMkLst>
            <pc:docMk/>
            <pc:sldMk cId="2437089397" sldId="28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430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2011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603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71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757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4668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640583" y="2157476"/>
            <a:ext cx="93484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Protein</a:t>
            </a:r>
            <a:r>
              <a:rPr spc="-25" dirty="0"/>
              <a:t> </a:t>
            </a:r>
            <a:r>
              <a:rPr dirty="0"/>
              <a:t>Phosphorylation</a:t>
            </a:r>
            <a:r>
              <a:rPr spc="-45" dirty="0"/>
              <a:t> </a:t>
            </a:r>
            <a:r>
              <a:rPr dirty="0"/>
              <a:t>in</a:t>
            </a:r>
            <a:r>
              <a:rPr spc="-40" dirty="0"/>
              <a:t> </a:t>
            </a:r>
            <a:r>
              <a:rPr dirty="0"/>
              <a:t>Health</a:t>
            </a:r>
            <a:r>
              <a:rPr spc="-45" dirty="0"/>
              <a:t> </a:t>
            </a:r>
            <a:r>
              <a:rPr spc="-20" dirty="0"/>
              <a:t>and</a:t>
            </a:r>
            <a:r>
              <a:rPr spc="-35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#ProteinPhosSRC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956944" marR="949325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13,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Galt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Louisville,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10" dirty="0">
                <a:latin typeface="Lato" panose="020F0502020204030203" pitchFamily="34" charset="0"/>
                <a:cs typeface="Lato" panose="020F0502020204030203" pitchFamily="34" charset="0"/>
              </a:rPr>
              <a:t>KY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protein-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phosphorylation-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in-</a:t>
            </a:r>
            <a:r>
              <a:rPr sz="2600" b="1" spc="-185" dirty="0">
                <a:latin typeface="Lato" panose="020F0502020204030203" pitchFamily="34" charset="0"/>
                <a:cs typeface="Lato" panose="020F0502020204030203" pitchFamily="34" charset="0"/>
              </a:rPr>
              <a:t>health-</a:t>
            </a:r>
            <a:r>
              <a:rPr sz="2600" b="1" spc="-210" dirty="0">
                <a:latin typeface="Lato" panose="020F0502020204030203" pitchFamily="34" charset="0"/>
                <a:cs typeface="Lato" panose="020F0502020204030203" pitchFamily="34" charset="0"/>
              </a:rPr>
              <a:t>and-</a:t>
            </a:r>
            <a:r>
              <a:rPr sz="2600" b="1" spc="-95" dirty="0">
                <a:latin typeface="Lato" panose="020F0502020204030203" pitchFamily="34" charset="0"/>
                <a:cs typeface="Lato" panose="020F0502020204030203" pitchFamily="34" charset="0"/>
              </a:rPr>
              <a:t>disease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089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AE2C1F-1B6D-4B03-B87A-8A8C8642C1D4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23020493-7A0A-4FFF-8849-9BD0D04E26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ABCF9F-6A6A-4ED3-8394-D75A30B7AB4E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Protein Phosphorylation in Health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2025-11-16T22:28:56Z</dcterms:created>
  <dcterms:modified xsi:type="dcterms:W3CDTF">2026-03-10T14:15:52Z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