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8" embedTrueTypeFonts="1" saveSubsetFonts="1">
  <p:sldMasterIdLst>
    <p:sldMasterId id="2147483648" r:id="rId4"/>
  </p:sldMasterIdLst>
  <p:sldIdLst>
    <p:sldId id="283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14:16.495" v="0"/>
      <pc:docMkLst>
        <pc:docMk/>
      </pc:docMkLst>
      <pc:sldChg chg="modSp">
        <pc:chgData name="Brandon Corbett" userId="0d045a46-7809-46eb-af79-323809ff12bc" providerId="ADAL" clId="{8F03EF98-C46F-4D7B-B1E6-A5968B30B159}" dt="2026-03-10T14:14:16.495" v="0"/>
        <pc:sldMkLst>
          <pc:docMk/>
          <pc:sldMk cId="2731542657" sldId="283"/>
        </pc:sldMkLst>
        <pc:spChg chg="mod">
          <ac:chgData name="Brandon Corbett" userId="0d045a46-7809-46eb-af79-323809ff12bc" providerId="ADAL" clId="{8F03EF98-C46F-4D7B-B1E6-A5968B30B159}" dt="2026-03-10T14:14:16.495" v="0"/>
          <ac:spMkLst>
            <pc:docMk/>
            <pc:sldMk cId="2731542657" sldId="283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81350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64494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6506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776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73298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31959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4719320" y="2157476"/>
            <a:ext cx="51936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Protein</a:t>
            </a:r>
            <a:r>
              <a:rPr spc="-135" dirty="0"/>
              <a:t> </a:t>
            </a:r>
            <a:r>
              <a:rPr dirty="0"/>
              <a:t>Folding</a:t>
            </a:r>
            <a:r>
              <a:rPr spc="-140" dirty="0"/>
              <a:t> </a:t>
            </a:r>
            <a:r>
              <a:rPr dirty="0"/>
              <a:t>in</a:t>
            </a:r>
            <a:r>
              <a:rPr spc="-145" dirty="0"/>
              <a:t> </a:t>
            </a:r>
            <a:r>
              <a:rPr dirty="0"/>
              <a:t>the</a:t>
            </a:r>
            <a:r>
              <a:rPr spc="-150" dirty="0"/>
              <a:t> </a:t>
            </a:r>
            <a:r>
              <a:rPr spc="30" dirty="0"/>
              <a:t>Cell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185920" y="2678577"/>
            <a:ext cx="6257290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130" dirty="0">
                <a:latin typeface="Lato" panose="020F0502020204030203" pitchFamily="34" charset="0"/>
                <a:cs typeface="Lato" panose="020F0502020204030203" pitchFamily="34" charset="0"/>
              </a:rPr>
              <a:t>#ProtFoldSRC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700" marR="5080" algn="ctr">
              <a:lnSpc>
                <a:spcPct val="115799"/>
              </a:lnSpc>
              <a:spcBef>
                <a:spcPts val="7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June</a:t>
            </a:r>
            <a:r>
              <a:rPr sz="2400" spc="-1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1,</a:t>
            </a:r>
            <a:r>
              <a:rPr sz="2400" spc="-12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June</a:t>
            </a:r>
            <a:r>
              <a:rPr sz="2400" spc="-1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4,</a:t>
            </a:r>
            <a:r>
              <a:rPr sz="2400" spc="-12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Galt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House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Hotel,</a:t>
            </a:r>
            <a:r>
              <a:rPr sz="2400" spc="-7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20" dirty="0">
                <a:latin typeface="Lato" panose="020F0502020204030203" pitchFamily="34" charset="0"/>
                <a:cs typeface="Lato" panose="020F0502020204030203" pitchFamily="34" charset="0"/>
              </a:rPr>
              <a:t>Louisville,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10" dirty="0">
                <a:latin typeface="Lato" panose="020F0502020204030203" pitchFamily="34" charset="0"/>
                <a:cs typeface="Lato" panose="020F0502020204030203" pitchFamily="34" charset="0"/>
              </a:rPr>
              <a:t>KY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635"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75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75" dirty="0">
                <a:latin typeface="Lato" panose="020F0502020204030203" pitchFamily="34" charset="0"/>
                <a:cs typeface="Lato" panose="020F0502020204030203" pitchFamily="34" charset="0"/>
              </a:rPr>
              <a:t>Protein-</a:t>
            </a:r>
            <a:r>
              <a:rPr sz="2600" b="1" spc="-20" dirty="0">
                <a:latin typeface="Lato" panose="020F0502020204030203" pitchFamily="34" charset="0"/>
                <a:cs typeface="Lato" panose="020F0502020204030203" pitchFamily="34" charset="0"/>
              </a:rPr>
              <a:t>Folding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542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8FCA43E-7BC7-49B9-8C91-F940E5121602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FC62D3A1-92AB-46EF-83ED-1B989222277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E8E242B-96F0-4809-B464-4676A71C8B81}"/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39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Tahoma</vt:lpstr>
      <vt:lpstr>Lato</vt:lpstr>
      <vt:lpstr>Office Theme</vt:lpstr>
      <vt:lpstr>Protein Folding in the Cell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2025-11-16T22:28:55Z</dcterms:created>
  <dcterms:modified xsi:type="dcterms:W3CDTF">2026-03-10T14:14:17Z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