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9" embedTrueTypeFonts="1" saveSubsetFonts="1">
  <p:sldMasterIdLst>
    <p:sldMasterId id="2147483648" r:id="rId4"/>
  </p:sldMasterIdLst>
  <p:sldIdLst>
    <p:sldId id="284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5:36.392" v="0"/>
      <pc:docMkLst>
        <pc:docMk/>
      </pc:docMkLst>
      <pc:sldChg chg="modSp">
        <pc:chgData name="Brandon Corbett" userId="0d045a46-7809-46eb-af79-323809ff12bc" providerId="ADAL" clId="{8F03EF98-C46F-4D7B-B1E6-A5968B30B159}" dt="2026-03-10T14:15:36.392" v="0"/>
        <pc:sldMkLst>
          <pc:docMk/>
          <pc:sldMk cId="3264994331" sldId="284"/>
        </pc:sldMkLst>
        <pc:spChg chg="mod">
          <ac:chgData name="Brandon Corbett" userId="0d045a46-7809-46eb-af79-323809ff12bc" providerId="ADAL" clId="{8F03EF98-C46F-4D7B-B1E6-A5968B30B159}" dt="2026-03-10T14:15:36.392" v="0"/>
          <ac:spMkLst>
            <pc:docMk/>
            <pc:sldMk cId="3264994331" sldId="284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4032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952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501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6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366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00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794764" y="2157476"/>
            <a:ext cx="110432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Protein</a:t>
            </a:r>
            <a:r>
              <a:rPr spc="-145" dirty="0"/>
              <a:t> </a:t>
            </a:r>
            <a:r>
              <a:rPr dirty="0"/>
              <a:t>Lipidation:</a:t>
            </a:r>
            <a:r>
              <a:rPr spc="-155" dirty="0"/>
              <a:t> </a:t>
            </a:r>
            <a:r>
              <a:rPr spc="-35" dirty="0"/>
              <a:t>Enzymology,</a:t>
            </a:r>
            <a:r>
              <a:rPr spc="-155" dirty="0"/>
              <a:t> </a:t>
            </a:r>
            <a:r>
              <a:rPr spc="-70" dirty="0"/>
              <a:t>Signaling,</a:t>
            </a:r>
            <a:r>
              <a:rPr spc="-265" dirty="0"/>
              <a:t> </a:t>
            </a:r>
            <a:r>
              <a:rPr spc="-10" dirty="0"/>
              <a:t>Therapeutics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52747" y="2678577"/>
            <a:ext cx="6725284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5" dirty="0">
                <a:latin typeface="Lato" panose="020F0502020204030203" pitchFamily="34" charset="0"/>
                <a:cs typeface="Lato" panose="020F0502020204030203" pitchFamily="34" charset="0"/>
              </a:rPr>
              <a:t>#ProtLipSRC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13,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protein-</a:t>
            </a:r>
            <a:r>
              <a:rPr sz="2600" b="1" spc="-50" dirty="0">
                <a:latin typeface="Lato" panose="020F0502020204030203" pitchFamily="34" charset="0"/>
                <a:cs typeface="Lato" panose="020F0502020204030203" pitchFamily="34" charset="0"/>
              </a:rPr>
              <a:t>lipidation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994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294EEC-4C6E-4DEE-BF69-68A207420E33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882F84D3-F09F-400B-B771-8A170F7F0F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0DF384-E286-41AC-8C47-D4A38B9095CB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Protein Lipidation: Enzymology, Signaling, Therapeutics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2025-11-16T22:28:56Z</dcterms:created>
  <dcterms:modified xsi:type="dcterms:W3CDTF">2026-03-10T14:15:37Z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