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3" embedTrueTypeFonts="1" saveSubsetFonts="1">
  <p:sldMasterIdLst>
    <p:sldMasterId id="2147483648" r:id="rId4"/>
  </p:sldMasterIdLst>
  <p:sldIdLst>
    <p:sldId id="288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17:49.233" v="0"/>
      <pc:docMkLst>
        <pc:docMk/>
      </pc:docMkLst>
      <pc:sldChg chg="modSp">
        <pc:chgData name="Brandon Corbett" userId="0d045a46-7809-46eb-af79-323809ff12bc" providerId="ADAL" clId="{8F03EF98-C46F-4D7B-B1E6-A5968B30B159}" dt="2026-03-10T14:17:49.233" v="0"/>
        <pc:sldMkLst>
          <pc:docMk/>
          <pc:sldMk cId="4180365302" sldId="288"/>
        </pc:sldMkLst>
        <pc:spChg chg="mod">
          <ac:chgData name="Brandon Corbett" userId="0d045a46-7809-46eb-af79-323809ff12bc" providerId="ADAL" clId="{8F03EF98-C46F-4D7B-B1E6-A5968B30B159}" dt="2026-03-10T14:17:49.233" v="0"/>
          <ac:spMkLst>
            <pc:docMk/>
            <pc:sldMk cId="4180365302" sldId="288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9924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7806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7370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1864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06159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2430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986532" y="2157476"/>
            <a:ext cx="86556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Retinal</a:t>
            </a:r>
            <a:r>
              <a:rPr spc="-35" dirty="0"/>
              <a:t> </a:t>
            </a:r>
            <a:r>
              <a:rPr dirty="0"/>
              <a:t>Neurobiology</a:t>
            </a:r>
            <a:r>
              <a:rPr spc="-160" dirty="0"/>
              <a:t> </a:t>
            </a:r>
            <a:r>
              <a:rPr spc="-45" dirty="0"/>
              <a:t>and</a:t>
            </a:r>
            <a:r>
              <a:rPr spc="-200" dirty="0"/>
              <a:t> </a:t>
            </a:r>
            <a:r>
              <a:rPr dirty="0"/>
              <a:t>Visual</a:t>
            </a:r>
            <a:r>
              <a:rPr spc="-45" dirty="0"/>
              <a:t> </a:t>
            </a:r>
            <a:r>
              <a:rPr spc="-10" dirty="0"/>
              <a:t>Processing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49828" y="2678577"/>
            <a:ext cx="7729855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50" dirty="0">
                <a:latin typeface="Lato" panose="020F0502020204030203" pitchFamily="34" charset="0"/>
                <a:cs typeface="Lato" panose="020F0502020204030203" pitchFamily="34" charset="0"/>
              </a:rPr>
              <a:t>#RetNeuroSRC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indent="-635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20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8,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20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1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11,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spc="-35" dirty="0">
                <a:latin typeface="Lato" panose="020F0502020204030203" pitchFamily="34" charset="0"/>
                <a:cs typeface="Lato" panose="020F0502020204030203" pitchFamily="34" charset="0"/>
              </a:rPr>
              <a:t>DoubleTree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35" dirty="0">
                <a:latin typeface="Lato" panose="020F0502020204030203" pitchFamily="34" charset="0"/>
                <a:cs typeface="Lato" panose="020F0502020204030203" pitchFamily="34" charset="0"/>
              </a:rPr>
              <a:t>Sacramento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,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35" dirty="0">
                <a:latin typeface="Lato" panose="020F0502020204030203" pitchFamily="34" charset="0"/>
                <a:cs typeface="Lato" panose="020F0502020204030203" pitchFamily="34" charset="0"/>
              </a:rPr>
              <a:t>Sacramento,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45" dirty="0">
                <a:latin typeface="Lato" panose="020F0502020204030203" pitchFamily="34" charset="0"/>
                <a:cs typeface="Lato" panose="020F0502020204030203" pitchFamily="34" charset="0"/>
              </a:rPr>
              <a:t>CA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8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80" dirty="0">
                <a:latin typeface="Lato" panose="020F0502020204030203" pitchFamily="34" charset="0"/>
                <a:cs typeface="Lato" panose="020F0502020204030203" pitchFamily="34" charset="0"/>
              </a:rPr>
              <a:t>retinal-</a:t>
            </a:r>
            <a:r>
              <a:rPr sz="2600" b="1" spc="-75" dirty="0">
                <a:latin typeface="Lato" panose="020F0502020204030203" pitchFamily="34" charset="0"/>
                <a:cs typeface="Lato" panose="020F0502020204030203" pitchFamily="34" charset="0"/>
              </a:rPr>
              <a:t>neurobiology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365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8E5609-97D8-4939-A028-13DC3E9F2F20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E11FFAC5-177B-4FD3-AE6F-790F9B7096C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31CFC8-7556-48B5-AECE-C4EE047C5749}"/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37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Tahoma</vt:lpstr>
      <vt:lpstr>Lato</vt:lpstr>
      <vt:lpstr>Office Theme</vt:lpstr>
      <vt:lpstr>Retinal Neurobiology and Visual Processing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2025-11-16T22:28:56Z</dcterms:created>
  <dcterms:modified xsi:type="dcterms:W3CDTF">2026-03-10T14:17:50Z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