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4" embedTrueTypeFonts="1" saveSubsetFonts="1">
  <p:sldMasterIdLst>
    <p:sldMasterId id="2147483648" r:id="rId4"/>
  </p:sldMasterIdLst>
  <p:sldIdLst>
    <p:sldId id="289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8:13.059" v="0"/>
      <pc:docMkLst>
        <pc:docMk/>
      </pc:docMkLst>
      <pc:sldChg chg="modSp">
        <pc:chgData name="Brandon Corbett" userId="0d045a46-7809-46eb-af79-323809ff12bc" providerId="ADAL" clId="{8F03EF98-C46F-4D7B-B1E6-A5968B30B159}" dt="2026-03-10T14:18:13.059" v="0"/>
        <pc:sldMkLst>
          <pc:docMk/>
          <pc:sldMk cId="2470600664" sldId="289"/>
        </pc:sldMkLst>
        <pc:spChg chg="mod">
          <ac:chgData name="Brandon Corbett" userId="0d045a46-7809-46eb-af79-323809ff12bc" providerId="ADAL" clId="{8F03EF98-C46F-4D7B-B1E6-A5968B30B159}" dt="2026-03-10T14:18:13.059" v="0"/>
          <ac:spMkLst>
            <pc:docMk/>
            <pc:sldMk cId="2470600664" sldId="28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0615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6388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156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6978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603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777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055111" y="2157476"/>
            <a:ext cx="8518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TGF-</a:t>
            </a:r>
            <a:r>
              <a:rPr dirty="0"/>
              <a:t>β</a:t>
            </a:r>
            <a:r>
              <a:rPr spc="-145" dirty="0"/>
              <a:t> </a:t>
            </a:r>
            <a:r>
              <a:rPr spc="-45" dirty="0"/>
              <a:t>Family</a:t>
            </a:r>
            <a:r>
              <a:rPr spc="-245" dirty="0"/>
              <a:t> </a:t>
            </a:r>
            <a:r>
              <a:rPr dirty="0"/>
              <a:t>in</a:t>
            </a:r>
            <a:r>
              <a:rPr spc="-145" dirty="0"/>
              <a:t> </a:t>
            </a:r>
            <a:r>
              <a:rPr dirty="0"/>
              <a:t>Development</a:t>
            </a:r>
            <a:r>
              <a:rPr spc="-135" dirty="0"/>
              <a:t> </a:t>
            </a:r>
            <a:r>
              <a:rPr spc="-20" dirty="0"/>
              <a:t>and</a:t>
            </a:r>
            <a:r>
              <a:rPr spc="-135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78300" y="2678577"/>
            <a:ext cx="627253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190"/>
              </a:spcBef>
            </a:pPr>
            <a:r>
              <a:rPr sz="2800" b="1" spc="-95" dirty="0">
                <a:latin typeface="Lato" panose="020F0502020204030203" pitchFamily="34" charset="0"/>
                <a:cs typeface="Lato" panose="020F0502020204030203" pitchFamily="34" charset="0"/>
              </a:rPr>
              <a:t>#TGFbSRC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26,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30,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Sheraton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Spa,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Portugal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254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6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60" dirty="0">
                <a:latin typeface="Lato" panose="020F0502020204030203" pitchFamily="34" charset="0"/>
                <a:cs typeface="Lato" panose="020F0502020204030203" pitchFamily="34" charset="0"/>
              </a:rPr>
              <a:t>TGF-</a:t>
            </a:r>
            <a:r>
              <a:rPr sz="2600" b="1" spc="-50" dirty="0">
                <a:latin typeface="Lato" panose="020F0502020204030203" pitchFamily="34" charset="0"/>
                <a:cs typeface="Lato" panose="020F0502020204030203" pitchFamily="34" charset="0"/>
              </a:rPr>
              <a:t>B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600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818A85-965A-4AC0-BAC7-E5F2C0EDF7EF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B5C74A35-427F-4CD0-BD53-5AD0AEB45B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6C9D56-44B3-4FCB-A2F7-321E0223D2AA}"/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TGF-β Family in Development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2025-11-16T22:28:57Z</dcterms:created>
  <dcterms:modified xsi:type="dcterms:W3CDTF">2026-03-10T14:18:26Z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