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7" embedTrueTypeFonts="1" saveSubsetFonts="1">
  <p:sldMasterIdLst>
    <p:sldMasterId id="2147483648" r:id="rId4"/>
  </p:sldMasterIdLst>
  <p:sldIdLst>
    <p:sldId id="292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8:39.227" v="0"/>
      <pc:docMkLst>
        <pc:docMk/>
      </pc:docMkLst>
      <pc:sldChg chg="modSp">
        <pc:chgData name="Brandon Corbett" userId="0d045a46-7809-46eb-af79-323809ff12bc" providerId="ADAL" clId="{8F03EF98-C46F-4D7B-B1E6-A5968B30B159}" dt="2026-03-10T14:18:39.227" v="0"/>
        <pc:sldMkLst>
          <pc:docMk/>
          <pc:sldMk cId="35490146" sldId="292"/>
        </pc:sldMkLst>
        <pc:spChg chg="mod">
          <ac:chgData name="Brandon Corbett" userId="0d045a46-7809-46eb-af79-323809ff12bc" providerId="ADAL" clId="{8F03EF98-C46F-4D7B-B1E6-A5968B30B159}" dt="2026-03-10T14:18:39.227" v="0"/>
          <ac:spMkLst>
            <pc:docMk/>
            <pc:sldMk cId="35490146" sldId="292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1757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82339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2257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22178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5696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049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142235" y="2157476"/>
            <a:ext cx="103460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55" dirty="0"/>
              <a:t>Ubiquitin</a:t>
            </a:r>
            <a:r>
              <a:rPr spc="-229" dirty="0"/>
              <a:t> </a:t>
            </a:r>
            <a:r>
              <a:rPr dirty="0"/>
              <a:t>Mechanisms,</a:t>
            </a:r>
            <a:r>
              <a:rPr spc="-215" dirty="0"/>
              <a:t> </a:t>
            </a:r>
            <a:r>
              <a:rPr dirty="0"/>
              <a:t>Functions,</a:t>
            </a:r>
            <a:r>
              <a:rPr spc="-215" dirty="0"/>
              <a:t> </a:t>
            </a:r>
            <a:r>
              <a:rPr spc="-40" dirty="0"/>
              <a:t>and</a:t>
            </a:r>
            <a:r>
              <a:rPr spc="-310" dirty="0"/>
              <a:t> </a:t>
            </a:r>
            <a:r>
              <a:rPr spc="-10" dirty="0"/>
              <a:t>Therapeutics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85920" y="2678577"/>
            <a:ext cx="625729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635" algn="ctr">
              <a:lnSpc>
                <a:spcPct val="100000"/>
              </a:lnSpc>
              <a:spcBef>
                <a:spcPts val="1190"/>
              </a:spcBef>
            </a:pPr>
            <a:r>
              <a:rPr sz="2800" b="1" spc="-105" dirty="0">
                <a:latin typeface="Lato" panose="020F0502020204030203" pitchFamily="34" charset="0"/>
                <a:cs typeface="Lato" panose="020F0502020204030203" pitchFamily="34" charset="0"/>
              </a:rPr>
              <a:t>#UbiqSRC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1,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4,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Galt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House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Louisville,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10" dirty="0">
                <a:latin typeface="Lato" panose="020F0502020204030203" pitchFamily="34" charset="0"/>
                <a:cs typeface="Lato" panose="020F0502020204030203" pitchFamily="34" charset="0"/>
              </a:rPr>
              <a:t>KY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63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05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05" dirty="0">
                <a:latin typeface="Lato" panose="020F0502020204030203" pitchFamily="34" charset="0"/>
                <a:cs typeface="Lato" panose="020F0502020204030203" pitchFamily="34" charset="0"/>
              </a:rPr>
              <a:t>Ubiquitin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0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70B737-7613-49AB-A5CC-8989E3877153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2ED19503-232E-4726-B947-55C2927269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CA21DF-404F-46D3-86DD-12944EAE03A7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Ubiquitin Mechanisms, Functions, and Therapeutics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2025-11-16T22:28:57Z</dcterms:created>
  <dcterms:modified xsi:type="dcterms:W3CDTF">2026-03-10T14:18:40Z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