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8" embedTrueTypeFonts="1" saveSubsetFonts="1">
  <p:sldMasterIdLst>
    <p:sldMasterId id="2147483648" r:id="rId4"/>
  </p:sldMasterIdLst>
  <p:sldIdLst>
    <p:sldId id="293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19:38.083" v="0"/>
      <pc:docMkLst>
        <pc:docMk/>
      </pc:docMkLst>
      <pc:sldChg chg="modSp">
        <pc:chgData name="Brandon Corbett" userId="0d045a46-7809-46eb-af79-323809ff12bc" providerId="ADAL" clId="{8F03EF98-C46F-4D7B-B1E6-A5968B30B159}" dt="2026-03-10T14:19:38.083" v="0"/>
        <pc:sldMkLst>
          <pc:docMk/>
          <pc:sldMk cId="245686254" sldId="293"/>
        </pc:sldMkLst>
        <pc:spChg chg="mod">
          <ac:chgData name="Brandon Corbett" userId="0d045a46-7809-46eb-af79-323809ff12bc" providerId="ADAL" clId="{8F03EF98-C46F-4D7B-B1E6-A5968B30B159}" dt="2026-03-10T14:19:38.083" v="0"/>
          <ac:spMkLst>
            <pc:docMk/>
            <pc:sldMk cId="245686254" sldId="293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6439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3488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9136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81633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5833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02501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4355084" y="2157476"/>
            <a:ext cx="59213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Virus</a:t>
            </a:r>
            <a:r>
              <a:rPr spc="-135" dirty="0"/>
              <a:t> </a:t>
            </a:r>
            <a:r>
              <a:rPr dirty="0"/>
              <a:t>Structure</a:t>
            </a:r>
            <a:r>
              <a:rPr spc="-125" dirty="0"/>
              <a:t> </a:t>
            </a:r>
            <a:r>
              <a:rPr spc="-40" dirty="0"/>
              <a:t>and</a:t>
            </a:r>
            <a:r>
              <a:rPr spc="-265" dirty="0"/>
              <a:t> </a:t>
            </a:r>
            <a:r>
              <a:rPr spc="-10" dirty="0"/>
              <a:t>Assembly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957320" y="2678577"/>
            <a:ext cx="6714490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30" dirty="0">
                <a:latin typeface="Lato" panose="020F0502020204030203" pitchFamily="34" charset="0"/>
                <a:cs typeface="Lato" panose="020F0502020204030203" pitchFamily="34" charset="0"/>
              </a:rPr>
              <a:t>#VirStrucSRC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530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20,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23,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455"/>
              </a:spcBef>
            </a:pP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Niagara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30" dirty="0">
                <a:latin typeface="Lato" panose="020F0502020204030203" pitchFamily="34" charset="0"/>
                <a:cs typeface="Lato" panose="020F0502020204030203" pitchFamily="34" charset="0"/>
              </a:rPr>
              <a:t>Falls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Convention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20" dirty="0">
                <a:latin typeface="Lato" panose="020F0502020204030203" pitchFamily="34" charset="0"/>
                <a:cs typeface="Lato" panose="020F0502020204030203" pitchFamily="34" charset="0"/>
              </a:rPr>
              <a:t>Center,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Niagara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Falls,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35" dirty="0">
                <a:latin typeface="Lato" panose="020F0502020204030203" pitchFamily="34" charset="0"/>
                <a:cs typeface="Lato" panose="020F0502020204030203" pitchFamily="34" charset="0"/>
              </a:rPr>
              <a:t>NY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65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65" dirty="0">
                <a:latin typeface="Lato" panose="020F0502020204030203" pitchFamily="34" charset="0"/>
                <a:cs typeface="Lato" panose="020F0502020204030203" pitchFamily="34" charset="0"/>
              </a:rPr>
              <a:t>Virus-</a:t>
            </a:r>
            <a:r>
              <a:rPr sz="2600" b="1" spc="-60" dirty="0">
                <a:latin typeface="Lato" panose="020F0502020204030203" pitchFamily="34" charset="0"/>
                <a:cs typeface="Lato" panose="020F0502020204030203" pitchFamily="34" charset="0"/>
              </a:rPr>
              <a:t>Structure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86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A28779-A2AF-47AC-A1B8-6E58673CB6F7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5931EFB8-2413-4D05-A203-195E1FEEF44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625ED1-85AB-43B2-A837-33176C63F291}"/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39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Virus Structure and Assembly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2025-11-16T22:28:58Z</dcterms:created>
  <dcterms:modified xsi:type="dcterms:W3CDTF">2026-03-10T14:19:39Z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